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15"/>
  </p:notesMasterIdLst>
  <p:sldIdLst>
    <p:sldId id="289" r:id="rId2"/>
    <p:sldId id="257" r:id="rId3"/>
    <p:sldId id="284" r:id="rId4"/>
    <p:sldId id="285" r:id="rId5"/>
    <p:sldId id="260" r:id="rId6"/>
    <p:sldId id="290" r:id="rId7"/>
    <p:sldId id="292" r:id="rId8"/>
    <p:sldId id="283" r:id="rId9"/>
    <p:sldId id="286" r:id="rId10"/>
    <p:sldId id="291" r:id="rId11"/>
    <p:sldId id="287" r:id="rId12"/>
    <p:sldId id="288" r:id="rId13"/>
    <p:sldId id="282" r:id="rId14"/>
  </p:sldIdLst>
  <p:sldSz cx="9144000" cy="5143500" type="screen16x9"/>
  <p:notesSz cx="6858000" cy="9144000"/>
  <p:embeddedFontLst>
    <p:embeddedFont>
      <p:font typeface="Nanum Gothic" panose="020B0604020202020204" charset="-127"/>
      <p:regular r:id="rId16"/>
      <p:bold r:id="rId17"/>
    </p:embeddedFont>
    <p:embeddedFont>
      <p:font typeface="Alegreya Sans SC" panose="020B0604020202020204" charset="0"/>
      <p:regular r:id="rId18"/>
      <p:bold r:id="rId19"/>
      <p:italic r:id="rId20"/>
      <p:boldItalic r:id="rId21"/>
    </p:embeddedFont>
    <p:embeddedFont>
      <p:font typeface="Algerian" panose="04020705040A02060702" pitchFamily="82" charset="0"/>
      <p:regular r:id="rId22"/>
    </p:embeddedFont>
    <p:embeddedFont>
      <p:font typeface="Calibri" panose="020F0502020204030204" pitchFamily="34" charset="0"/>
      <p:regular r:id="rId23"/>
      <p:bold r:id="rId24"/>
      <p:italic r:id="rId25"/>
      <p:boldItalic r:id="rId26"/>
    </p:embeddedFont>
    <p:embeddedFont>
      <p:font typeface="Palatino Linotype" panose="02040502050505030304" pitchFamily="18" charset="0"/>
      <p:regular r:id="rId27"/>
      <p:bold r:id="rId28"/>
      <p:italic r:id="rId29"/>
      <p:boldItalic r:id="rId30"/>
    </p:embeddedFont>
    <p:embeddedFont>
      <p:font typeface="Roboto Condensed" panose="02000000000000000000" pitchFamily="2" charset="0"/>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76208E5-946A-43B0-8D7B-B0D78FAFF89E}">
  <a:tblStyle styleId="{876208E5-946A-43B0-8D7B-B0D78FAFF89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80" d="100"/>
          <a:sy n="80" d="100"/>
        </p:scale>
        <p:origin x="1522" y="4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c709f4c2f0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c709f4c2f0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c5f1c05518_0_4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c5f1c05518_0_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c6ee8f4841_0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c6ee8f4841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7300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4"/>
        <p:cNvGrpSpPr/>
        <p:nvPr/>
      </p:nvGrpSpPr>
      <p:grpSpPr>
        <a:xfrm>
          <a:off x="0" y="0"/>
          <a:ext cx="0" cy="0"/>
          <a:chOff x="0" y="0"/>
          <a:chExt cx="0" cy="0"/>
        </a:xfrm>
      </p:grpSpPr>
      <p:sp>
        <p:nvSpPr>
          <p:cNvPr id="35" name="Google Shape;35;p4"/>
          <p:cNvSpPr txBox="1">
            <a:spLocks noGrp="1"/>
          </p:cNvSpPr>
          <p:nvPr>
            <p:ph type="title"/>
          </p:nvPr>
        </p:nvSpPr>
        <p:spPr>
          <a:xfrm>
            <a:off x="713225" y="330725"/>
            <a:ext cx="77178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sz="3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6" name="Google Shape;36;p4"/>
          <p:cNvSpPr txBox="1">
            <a:spLocks noGrp="1"/>
          </p:cNvSpPr>
          <p:nvPr>
            <p:ph type="body" idx="1"/>
          </p:nvPr>
        </p:nvSpPr>
        <p:spPr>
          <a:xfrm>
            <a:off x="713225" y="1152475"/>
            <a:ext cx="7717800" cy="3416400"/>
          </a:xfrm>
          <a:prstGeom prst="rect">
            <a:avLst/>
          </a:prstGeom>
        </p:spPr>
        <p:txBody>
          <a:bodyPr spcFirstLastPara="1" wrap="square" lIns="91425" tIns="91425" rIns="91425" bIns="91425" anchor="t" anchorCtr="0">
            <a:normAutofit/>
          </a:bodyPr>
          <a:lstStyle>
            <a:lvl1pPr marL="457200" lvl="0" indent="-304800">
              <a:lnSpc>
                <a:spcPct val="100000"/>
              </a:lnSpc>
              <a:spcBef>
                <a:spcPts val="0"/>
              </a:spcBef>
              <a:spcAft>
                <a:spcPts val="0"/>
              </a:spcAft>
              <a:buClr>
                <a:srgbClr val="434343"/>
              </a:buClr>
              <a:buSzPts val="1200"/>
              <a:buFont typeface="Anaheim"/>
              <a:buAutoNum type="arabicPeriod"/>
              <a:defRPr sz="1200"/>
            </a:lvl1pPr>
            <a:lvl2pPr marL="914400" lvl="1" indent="-304800">
              <a:spcBef>
                <a:spcPts val="0"/>
              </a:spcBef>
              <a:spcAft>
                <a:spcPts val="0"/>
              </a:spcAft>
              <a:buClr>
                <a:srgbClr val="434343"/>
              </a:buClr>
              <a:buSzPts val="1200"/>
              <a:buFont typeface="Roboto Condensed"/>
              <a:buAutoNum type="alphaLcPeriod"/>
              <a:defRPr/>
            </a:lvl2pPr>
            <a:lvl3pPr marL="1371600" lvl="2" indent="-304800">
              <a:spcBef>
                <a:spcPts val="0"/>
              </a:spcBef>
              <a:spcAft>
                <a:spcPts val="0"/>
              </a:spcAft>
              <a:buClr>
                <a:srgbClr val="434343"/>
              </a:buClr>
              <a:buSzPts val="1200"/>
              <a:buFont typeface="Roboto Condensed"/>
              <a:buAutoNum type="romanLcPeriod"/>
              <a:defRPr/>
            </a:lvl3pPr>
            <a:lvl4pPr marL="1828800" lvl="3" indent="-304800">
              <a:spcBef>
                <a:spcPts val="0"/>
              </a:spcBef>
              <a:spcAft>
                <a:spcPts val="0"/>
              </a:spcAft>
              <a:buClr>
                <a:srgbClr val="434343"/>
              </a:buClr>
              <a:buSzPts val="1200"/>
              <a:buFont typeface="Roboto Condensed"/>
              <a:buAutoNum type="arabicPeriod"/>
              <a:defRPr/>
            </a:lvl4pPr>
            <a:lvl5pPr marL="2286000" lvl="4" indent="-304800">
              <a:spcBef>
                <a:spcPts val="0"/>
              </a:spcBef>
              <a:spcAft>
                <a:spcPts val="0"/>
              </a:spcAft>
              <a:buClr>
                <a:srgbClr val="434343"/>
              </a:buClr>
              <a:buSzPts val="1200"/>
              <a:buFont typeface="Roboto Condensed"/>
              <a:buAutoNum type="alphaLcPeriod"/>
              <a:defRPr/>
            </a:lvl5pPr>
            <a:lvl6pPr marL="2743200" lvl="5" indent="-304800">
              <a:spcBef>
                <a:spcPts val="0"/>
              </a:spcBef>
              <a:spcAft>
                <a:spcPts val="0"/>
              </a:spcAft>
              <a:buClr>
                <a:srgbClr val="434343"/>
              </a:buClr>
              <a:buSzPts val="1200"/>
              <a:buFont typeface="Roboto Condensed"/>
              <a:buAutoNum type="romanLcPeriod"/>
              <a:defRPr/>
            </a:lvl6pPr>
            <a:lvl7pPr marL="3200400" lvl="6" indent="-304800">
              <a:spcBef>
                <a:spcPts val="0"/>
              </a:spcBef>
              <a:spcAft>
                <a:spcPts val="0"/>
              </a:spcAft>
              <a:buClr>
                <a:srgbClr val="434343"/>
              </a:buClr>
              <a:buSzPts val="1200"/>
              <a:buFont typeface="Roboto Condensed"/>
              <a:buAutoNum type="arabicPeriod"/>
              <a:defRPr/>
            </a:lvl7pPr>
            <a:lvl8pPr marL="3657600" lvl="7" indent="-304800">
              <a:spcBef>
                <a:spcPts val="0"/>
              </a:spcBef>
              <a:spcAft>
                <a:spcPts val="0"/>
              </a:spcAft>
              <a:buClr>
                <a:srgbClr val="434343"/>
              </a:buClr>
              <a:buSzPts val="1200"/>
              <a:buFont typeface="Roboto Condensed"/>
              <a:buAutoNum type="alphaLcPeriod"/>
              <a:defRPr/>
            </a:lvl8pPr>
            <a:lvl9pPr marL="4114800" lvl="8" indent="-304800">
              <a:spcBef>
                <a:spcPts val="0"/>
              </a:spcBef>
              <a:spcAft>
                <a:spcPts val="0"/>
              </a:spcAft>
              <a:buClr>
                <a:srgbClr val="434343"/>
              </a:buClr>
              <a:buSzPts val="1200"/>
              <a:buFont typeface="Roboto Condensed"/>
              <a:buAutoNum type="romanLcPeriod"/>
              <a:defRPr/>
            </a:lvl9pPr>
          </a:lstStyle>
          <a:p>
            <a:endParaRPr/>
          </a:p>
        </p:txBody>
      </p:sp>
      <p:sp>
        <p:nvSpPr>
          <p:cNvPr id="37" name="Google Shape;37;p4"/>
          <p:cNvSpPr/>
          <p:nvPr/>
        </p:nvSpPr>
        <p:spPr>
          <a:xfrm rot="-5400000" flipH="1">
            <a:off x="7139239" y="4193582"/>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rot="5400000" flipH="1">
            <a:off x="8493855"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flipH="1">
            <a:off x="101503" y="1354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flipH="1">
            <a:off x="8018694"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flipH="1">
            <a:off x="517719" y="676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flipH="1">
            <a:off x="8337744" y="45564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flipH="1">
            <a:off x="7129494" y="479815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1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237"/>
        <p:cNvGrpSpPr/>
        <p:nvPr/>
      </p:nvGrpSpPr>
      <p:grpSpPr>
        <a:xfrm>
          <a:off x="0" y="0"/>
          <a:ext cx="0" cy="0"/>
          <a:chOff x="0" y="0"/>
          <a:chExt cx="0" cy="0"/>
        </a:xfrm>
      </p:grpSpPr>
      <p:sp>
        <p:nvSpPr>
          <p:cNvPr id="238" name="Google Shape;238;p23"/>
          <p:cNvSpPr txBox="1">
            <a:spLocks noGrp="1"/>
          </p:cNvSpPr>
          <p:nvPr>
            <p:ph type="title"/>
          </p:nvPr>
        </p:nvSpPr>
        <p:spPr>
          <a:xfrm>
            <a:off x="1268851" y="3534352"/>
            <a:ext cx="2979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endParaRPr/>
          </a:p>
        </p:txBody>
      </p:sp>
      <p:sp>
        <p:nvSpPr>
          <p:cNvPr id="239" name="Google Shape;239;p23"/>
          <p:cNvSpPr txBox="1">
            <a:spLocks noGrp="1"/>
          </p:cNvSpPr>
          <p:nvPr>
            <p:ph type="subTitle" idx="1"/>
          </p:nvPr>
        </p:nvSpPr>
        <p:spPr>
          <a:xfrm>
            <a:off x="1268849" y="3915750"/>
            <a:ext cx="2979600" cy="6882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0" name="Google Shape;240;p23"/>
          <p:cNvSpPr txBox="1">
            <a:spLocks noGrp="1"/>
          </p:cNvSpPr>
          <p:nvPr>
            <p:ph type="title" idx="2"/>
          </p:nvPr>
        </p:nvSpPr>
        <p:spPr>
          <a:xfrm>
            <a:off x="4895382" y="3534352"/>
            <a:ext cx="2979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endParaRPr/>
          </a:p>
        </p:txBody>
      </p:sp>
      <p:sp>
        <p:nvSpPr>
          <p:cNvPr id="241" name="Google Shape;241;p23"/>
          <p:cNvSpPr txBox="1">
            <a:spLocks noGrp="1"/>
          </p:cNvSpPr>
          <p:nvPr>
            <p:ph type="subTitle" idx="3"/>
          </p:nvPr>
        </p:nvSpPr>
        <p:spPr>
          <a:xfrm>
            <a:off x="4895378" y="3915750"/>
            <a:ext cx="2979600" cy="6882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2" name="Google Shape;242;p23"/>
          <p:cNvSpPr txBox="1">
            <a:spLocks noGrp="1"/>
          </p:cNvSpPr>
          <p:nvPr>
            <p:ph type="title" idx="4"/>
          </p:nvPr>
        </p:nvSpPr>
        <p:spPr>
          <a:xfrm>
            <a:off x="1268851" y="1787325"/>
            <a:ext cx="2979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endParaRPr/>
          </a:p>
        </p:txBody>
      </p:sp>
      <p:sp>
        <p:nvSpPr>
          <p:cNvPr id="243" name="Google Shape;243;p23"/>
          <p:cNvSpPr txBox="1">
            <a:spLocks noGrp="1"/>
          </p:cNvSpPr>
          <p:nvPr>
            <p:ph type="subTitle" idx="5"/>
          </p:nvPr>
        </p:nvSpPr>
        <p:spPr>
          <a:xfrm>
            <a:off x="1268849" y="2168725"/>
            <a:ext cx="2979600" cy="6882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4" name="Google Shape;244;p23"/>
          <p:cNvSpPr txBox="1">
            <a:spLocks noGrp="1"/>
          </p:cNvSpPr>
          <p:nvPr>
            <p:ph type="title" idx="6"/>
          </p:nvPr>
        </p:nvSpPr>
        <p:spPr>
          <a:xfrm>
            <a:off x="4895382" y="1787325"/>
            <a:ext cx="2979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endParaRPr/>
          </a:p>
        </p:txBody>
      </p:sp>
      <p:sp>
        <p:nvSpPr>
          <p:cNvPr id="245" name="Google Shape;245;p23"/>
          <p:cNvSpPr txBox="1">
            <a:spLocks noGrp="1"/>
          </p:cNvSpPr>
          <p:nvPr>
            <p:ph type="subTitle" idx="7"/>
          </p:nvPr>
        </p:nvSpPr>
        <p:spPr>
          <a:xfrm>
            <a:off x="4895378" y="2168725"/>
            <a:ext cx="2979600" cy="6882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6" name="Google Shape;246;p23"/>
          <p:cNvSpPr txBox="1">
            <a:spLocks noGrp="1"/>
          </p:cNvSpPr>
          <p:nvPr>
            <p:ph type="title" idx="8"/>
          </p:nvPr>
        </p:nvSpPr>
        <p:spPr>
          <a:xfrm>
            <a:off x="713225" y="3368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247" name="Google Shape;247;p23"/>
          <p:cNvSpPr/>
          <p:nvPr/>
        </p:nvSpPr>
        <p:spPr>
          <a:xfrm>
            <a:off x="7675883" y="182187"/>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3"/>
          <p:cNvSpPr/>
          <p:nvPr/>
        </p:nvSpPr>
        <p:spPr>
          <a:xfrm>
            <a:off x="8354351" y="3805107"/>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3"/>
          <p:cNvSpPr/>
          <p:nvPr/>
        </p:nvSpPr>
        <p:spPr>
          <a:xfrm rot="10800000">
            <a:off x="-12" y="650292"/>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3"/>
          <p:cNvSpPr/>
          <p:nvPr/>
        </p:nvSpPr>
        <p:spPr>
          <a:xfrm rot="-5400000">
            <a:off x="210513" y="33679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p:nvPr/>
        </p:nvSpPr>
        <p:spPr>
          <a:xfrm rot="-5400000">
            <a:off x="372438" y="155599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p:nvPr/>
        </p:nvSpPr>
        <p:spPr>
          <a:xfrm>
            <a:off x="8510625" y="4877775"/>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3"/>
          <p:cNvSpPr/>
          <p:nvPr/>
        </p:nvSpPr>
        <p:spPr>
          <a:xfrm>
            <a:off x="8386800" y="9750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3"/>
          <p:cNvSpPr/>
          <p:nvPr/>
        </p:nvSpPr>
        <p:spPr>
          <a:xfrm rot="-5400000">
            <a:off x="8790050" y="3964232"/>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3"/>
          <p:cNvSpPr/>
          <p:nvPr/>
        </p:nvSpPr>
        <p:spPr>
          <a:xfrm>
            <a:off x="713222" y="4047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3"/>
          <p:cNvSpPr/>
          <p:nvPr/>
        </p:nvSpPr>
        <p:spPr>
          <a:xfrm>
            <a:off x="8430722" y="36976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3"/>
          <p:cNvSpPr/>
          <p:nvPr/>
        </p:nvSpPr>
        <p:spPr>
          <a:xfrm>
            <a:off x="7487522" y="4047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six columns">
  <p:cSld name="CUSTOM_2">
    <p:spTree>
      <p:nvGrpSpPr>
        <p:cNvPr id="1" name="Shape 258"/>
        <p:cNvGrpSpPr/>
        <p:nvPr/>
      </p:nvGrpSpPr>
      <p:grpSpPr>
        <a:xfrm>
          <a:off x="0" y="0"/>
          <a:ext cx="0" cy="0"/>
          <a:chOff x="0" y="0"/>
          <a:chExt cx="0" cy="0"/>
        </a:xfrm>
      </p:grpSpPr>
      <p:sp>
        <p:nvSpPr>
          <p:cNvPr id="259" name="Google Shape;259;p24"/>
          <p:cNvSpPr txBox="1">
            <a:spLocks noGrp="1"/>
          </p:cNvSpPr>
          <p:nvPr>
            <p:ph type="title"/>
          </p:nvPr>
        </p:nvSpPr>
        <p:spPr>
          <a:xfrm>
            <a:off x="794663" y="1887388"/>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0" name="Google Shape;260;p24"/>
          <p:cNvSpPr txBox="1">
            <a:spLocks noGrp="1"/>
          </p:cNvSpPr>
          <p:nvPr>
            <p:ph type="subTitle" idx="1"/>
          </p:nvPr>
        </p:nvSpPr>
        <p:spPr>
          <a:xfrm>
            <a:off x="742313" y="2221875"/>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1" name="Google Shape;261;p24"/>
          <p:cNvSpPr txBox="1">
            <a:spLocks noGrp="1"/>
          </p:cNvSpPr>
          <p:nvPr>
            <p:ph type="title" idx="2"/>
          </p:nvPr>
        </p:nvSpPr>
        <p:spPr>
          <a:xfrm>
            <a:off x="3563400" y="1887388"/>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2" name="Google Shape;262;p24"/>
          <p:cNvSpPr txBox="1">
            <a:spLocks noGrp="1"/>
          </p:cNvSpPr>
          <p:nvPr>
            <p:ph type="subTitle" idx="3"/>
          </p:nvPr>
        </p:nvSpPr>
        <p:spPr>
          <a:xfrm>
            <a:off x="3511050" y="2221875"/>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3" name="Google Shape;263;p24"/>
          <p:cNvSpPr txBox="1">
            <a:spLocks noGrp="1"/>
          </p:cNvSpPr>
          <p:nvPr>
            <p:ph type="title" idx="4"/>
          </p:nvPr>
        </p:nvSpPr>
        <p:spPr>
          <a:xfrm>
            <a:off x="6332138" y="1887388"/>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4" name="Google Shape;264;p24"/>
          <p:cNvSpPr txBox="1">
            <a:spLocks noGrp="1"/>
          </p:cNvSpPr>
          <p:nvPr>
            <p:ph type="subTitle" idx="5"/>
          </p:nvPr>
        </p:nvSpPr>
        <p:spPr>
          <a:xfrm>
            <a:off x="6279788" y="2221875"/>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5" name="Google Shape;265;p24"/>
          <p:cNvSpPr txBox="1">
            <a:spLocks noGrp="1"/>
          </p:cNvSpPr>
          <p:nvPr>
            <p:ph type="title" idx="6"/>
          </p:nvPr>
        </p:nvSpPr>
        <p:spPr>
          <a:xfrm>
            <a:off x="794663" y="3629963"/>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6" name="Google Shape;266;p24"/>
          <p:cNvSpPr txBox="1">
            <a:spLocks noGrp="1"/>
          </p:cNvSpPr>
          <p:nvPr>
            <p:ph type="subTitle" idx="7"/>
          </p:nvPr>
        </p:nvSpPr>
        <p:spPr>
          <a:xfrm>
            <a:off x="742313" y="3964450"/>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7" name="Google Shape;267;p24"/>
          <p:cNvSpPr txBox="1">
            <a:spLocks noGrp="1"/>
          </p:cNvSpPr>
          <p:nvPr>
            <p:ph type="title" idx="8"/>
          </p:nvPr>
        </p:nvSpPr>
        <p:spPr>
          <a:xfrm>
            <a:off x="3563400" y="3629963"/>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68" name="Google Shape;268;p24"/>
          <p:cNvSpPr txBox="1">
            <a:spLocks noGrp="1"/>
          </p:cNvSpPr>
          <p:nvPr>
            <p:ph type="subTitle" idx="9"/>
          </p:nvPr>
        </p:nvSpPr>
        <p:spPr>
          <a:xfrm>
            <a:off x="3511050" y="3964450"/>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9" name="Google Shape;269;p24"/>
          <p:cNvSpPr txBox="1">
            <a:spLocks noGrp="1"/>
          </p:cNvSpPr>
          <p:nvPr>
            <p:ph type="title" idx="13"/>
          </p:nvPr>
        </p:nvSpPr>
        <p:spPr>
          <a:xfrm>
            <a:off x="6332138" y="3629963"/>
            <a:ext cx="20172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2100" b="1"/>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270" name="Google Shape;270;p24"/>
          <p:cNvSpPr txBox="1">
            <a:spLocks noGrp="1"/>
          </p:cNvSpPr>
          <p:nvPr>
            <p:ph type="subTitle" idx="14"/>
          </p:nvPr>
        </p:nvSpPr>
        <p:spPr>
          <a:xfrm>
            <a:off x="6279788" y="3964450"/>
            <a:ext cx="2121900" cy="630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1" name="Google Shape;271;p24"/>
          <p:cNvSpPr txBox="1">
            <a:spLocks noGrp="1"/>
          </p:cNvSpPr>
          <p:nvPr>
            <p:ph type="title" idx="15"/>
          </p:nvPr>
        </p:nvSpPr>
        <p:spPr>
          <a:xfrm>
            <a:off x="713225" y="336803"/>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000"/>
              <a:buFont typeface="Alegreya Sans SC"/>
              <a:buNone/>
              <a:defRPr sz="3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3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3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3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3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3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3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3000">
                <a:latin typeface="Alegreya Sans SC"/>
                <a:ea typeface="Alegreya Sans SC"/>
                <a:cs typeface="Alegreya Sans SC"/>
                <a:sym typeface="Alegreya Sans SC"/>
              </a:defRPr>
            </a:lvl9pPr>
          </a:lstStyle>
          <a:p>
            <a:endParaRPr/>
          </a:p>
        </p:txBody>
      </p:sp>
      <p:sp>
        <p:nvSpPr>
          <p:cNvPr id="272" name="Google Shape;272;p24"/>
          <p:cNvSpPr/>
          <p:nvPr/>
        </p:nvSpPr>
        <p:spPr>
          <a:xfrm rot="5400000" flipH="1">
            <a:off x="8134297"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p:cNvSpPr/>
          <p:nvPr/>
        </p:nvSpPr>
        <p:spPr>
          <a:xfrm>
            <a:off x="6906766" y="289553"/>
            <a:ext cx="586620" cy="499878"/>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p:cNvSpPr/>
          <p:nvPr/>
        </p:nvSpPr>
        <p:spPr>
          <a:xfrm>
            <a:off x="55477" y="4233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p:cNvSpPr/>
          <p:nvPr/>
        </p:nvSpPr>
        <p:spPr>
          <a:xfrm>
            <a:off x="247650" y="13630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4"/>
          <p:cNvSpPr/>
          <p:nvPr/>
        </p:nvSpPr>
        <p:spPr>
          <a:xfrm>
            <a:off x="665525"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4"/>
          <p:cNvSpPr/>
          <p:nvPr/>
        </p:nvSpPr>
        <p:spPr>
          <a:xfrm>
            <a:off x="8891625"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4"/>
          <p:cNvSpPr/>
          <p:nvPr/>
        </p:nvSpPr>
        <p:spPr>
          <a:xfrm>
            <a:off x="7249000" y="16900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4"/>
          <p:cNvSpPr/>
          <p:nvPr/>
        </p:nvSpPr>
        <p:spPr>
          <a:xfrm>
            <a:off x="1152922" y="321925"/>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4"/>
          <p:cNvSpPr/>
          <p:nvPr/>
        </p:nvSpPr>
        <p:spPr>
          <a:xfrm>
            <a:off x="8677672" y="1163275"/>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1">
  <p:cSld name="CUSTOM_14">
    <p:spTree>
      <p:nvGrpSpPr>
        <p:cNvPr id="1" name="Shape 300"/>
        <p:cNvGrpSpPr/>
        <p:nvPr/>
      </p:nvGrpSpPr>
      <p:grpSpPr>
        <a:xfrm>
          <a:off x="0" y="0"/>
          <a:ext cx="0" cy="0"/>
          <a:chOff x="0" y="0"/>
          <a:chExt cx="0" cy="0"/>
        </a:xfrm>
      </p:grpSpPr>
      <p:sp>
        <p:nvSpPr>
          <p:cNvPr id="301" name="Google Shape;301;p27"/>
          <p:cNvSpPr/>
          <p:nvPr/>
        </p:nvSpPr>
        <p:spPr>
          <a:xfrm flipH="1">
            <a:off x="391596" y="182187"/>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7"/>
          <p:cNvSpPr/>
          <p:nvPr/>
        </p:nvSpPr>
        <p:spPr>
          <a:xfrm flipH="1">
            <a:off x="-12" y="3805107"/>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7"/>
          <p:cNvSpPr/>
          <p:nvPr/>
        </p:nvSpPr>
        <p:spPr>
          <a:xfrm rot="10800000" flipH="1">
            <a:off x="8387703" y="650292"/>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7"/>
          <p:cNvSpPr/>
          <p:nvPr/>
        </p:nvSpPr>
        <p:spPr>
          <a:xfrm rot="5400000" flipH="1">
            <a:off x="8829505" y="33679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7"/>
          <p:cNvSpPr/>
          <p:nvPr/>
        </p:nvSpPr>
        <p:spPr>
          <a:xfrm rot="5400000" flipH="1">
            <a:off x="8667580" y="155599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7"/>
          <p:cNvSpPr/>
          <p:nvPr/>
        </p:nvSpPr>
        <p:spPr>
          <a:xfrm flipH="1">
            <a:off x="653218" y="9750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7"/>
          <p:cNvSpPr/>
          <p:nvPr/>
        </p:nvSpPr>
        <p:spPr>
          <a:xfrm rot="5400000" flipH="1">
            <a:off x="275168" y="3964232"/>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7"/>
          <p:cNvSpPr/>
          <p:nvPr/>
        </p:nvSpPr>
        <p:spPr>
          <a:xfrm flipH="1">
            <a:off x="8287442" y="4047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7"/>
          <p:cNvSpPr/>
          <p:nvPr/>
        </p:nvSpPr>
        <p:spPr>
          <a:xfrm flipH="1">
            <a:off x="569942" y="36976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7"/>
          <p:cNvSpPr/>
          <p:nvPr/>
        </p:nvSpPr>
        <p:spPr>
          <a:xfrm flipH="1">
            <a:off x="1513142" y="404763"/>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3">
  <p:cSld name="CUSTOM_16">
    <p:spTree>
      <p:nvGrpSpPr>
        <p:cNvPr id="1" name="Shape 322"/>
        <p:cNvGrpSpPr/>
        <p:nvPr/>
      </p:nvGrpSpPr>
      <p:grpSpPr>
        <a:xfrm>
          <a:off x="0" y="0"/>
          <a:ext cx="0" cy="0"/>
          <a:chOff x="0" y="0"/>
          <a:chExt cx="0" cy="0"/>
        </a:xfrm>
      </p:grpSpPr>
      <p:sp>
        <p:nvSpPr>
          <p:cNvPr id="323" name="Google Shape;323;p29"/>
          <p:cNvSpPr/>
          <p:nvPr/>
        </p:nvSpPr>
        <p:spPr>
          <a:xfrm flipH="1">
            <a:off x="552562" y="4426015"/>
            <a:ext cx="586620" cy="499878"/>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9"/>
          <p:cNvSpPr/>
          <p:nvPr/>
        </p:nvSpPr>
        <p:spPr>
          <a:xfrm rot="-5400000" flipH="1">
            <a:off x="4899392" y="4191132"/>
            <a:ext cx="781079" cy="111881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9"/>
          <p:cNvSpPr/>
          <p:nvPr/>
        </p:nvSpPr>
        <p:spPr>
          <a:xfrm rot="5400000" flipH="1">
            <a:off x="8149483" y="-161659"/>
            <a:ext cx="747728" cy="1071045"/>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9"/>
          <p:cNvSpPr/>
          <p:nvPr/>
        </p:nvSpPr>
        <p:spPr>
          <a:xfrm rot="8100000" flipH="1">
            <a:off x="190315" y="229910"/>
            <a:ext cx="1068008" cy="909109"/>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9"/>
          <p:cNvSpPr/>
          <p:nvPr/>
        </p:nvSpPr>
        <p:spPr>
          <a:xfrm flipH="1">
            <a:off x="7674323" y="2962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9"/>
          <p:cNvSpPr/>
          <p:nvPr/>
        </p:nvSpPr>
        <p:spPr>
          <a:xfrm flipH="1">
            <a:off x="8893523"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9"/>
          <p:cNvSpPr/>
          <p:nvPr/>
        </p:nvSpPr>
        <p:spPr>
          <a:xfrm rot="8100000" flipH="1">
            <a:off x="1061760" y="922842"/>
            <a:ext cx="95459" cy="95459"/>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9"/>
          <p:cNvSpPr/>
          <p:nvPr/>
        </p:nvSpPr>
        <p:spPr>
          <a:xfrm rot="-1352207" flipH="1">
            <a:off x="4734301" y="4647212"/>
            <a:ext cx="95492" cy="95492"/>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9"/>
          <p:cNvSpPr/>
          <p:nvPr/>
        </p:nvSpPr>
        <p:spPr>
          <a:xfrm rot="-1352207" flipH="1">
            <a:off x="5889893" y="4251154"/>
            <a:ext cx="95492" cy="95492"/>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9"/>
          <p:cNvSpPr/>
          <p:nvPr/>
        </p:nvSpPr>
        <p:spPr>
          <a:xfrm rot="-1352207" flipH="1">
            <a:off x="771901" y="4342412"/>
            <a:ext cx="95492" cy="95492"/>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9"/>
          <p:cNvSpPr/>
          <p:nvPr/>
        </p:nvSpPr>
        <p:spPr>
          <a:xfrm>
            <a:off x="484622" y="1197521"/>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9"/>
          <p:cNvSpPr/>
          <p:nvPr/>
        </p:nvSpPr>
        <p:spPr>
          <a:xfrm>
            <a:off x="7363922" y="306496"/>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9"/>
          <p:cNvSpPr/>
          <p:nvPr/>
        </p:nvSpPr>
        <p:spPr>
          <a:xfrm>
            <a:off x="5334872" y="4045496"/>
            <a:ext cx="134754" cy="134728"/>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85C9D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rgbClr val="342524"/>
              </a:buClr>
              <a:buSzPts val="2800"/>
              <a:buFont typeface="Alegreya Sans SC"/>
              <a:buNone/>
              <a:defRPr sz="2800" b="1">
                <a:solidFill>
                  <a:srgbClr val="342524"/>
                </a:solidFill>
                <a:latin typeface="Alegreya Sans SC"/>
                <a:ea typeface="Alegreya Sans SC"/>
                <a:cs typeface="Alegreya Sans SC"/>
                <a:sym typeface="Alegreya Sans SC"/>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rgbClr val="232E44"/>
              </a:buClr>
              <a:buSzPts val="1800"/>
              <a:buFont typeface="Roboto Condensed"/>
              <a:buChar char="●"/>
              <a:defRPr sz="1800">
                <a:solidFill>
                  <a:srgbClr val="232E44"/>
                </a:solidFill>
                <a:latin typeface="Roboto Condensed"/>
                <a:ea typeface="Roboto Condensed"/>
                <a:cs typeface="Roboto Condensed"/>
                <a:sym typeface="Roboto Condensed"/>
              </a:defRPr>
            </a:lvl1pPr>
            <a:lvl2pPr marL="914400" lvl="1"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2pPr>
            <a:lvl3pPr marL="1371600" lvl="2"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3pPr>
            <a:lvl4pPr marL="1828800" lvl="3"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4pPr>
            <a:lvl5pPr marL="2286000" lvl="4"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5pPr>
            <a:lvl6pPr marL="2743200" lvl="5"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6pPr>
            <a:lvl7pPr marL="3200400" lvl="6"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7pPr>
            <a:lvl8pPr marL="3657600" lvl="7"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8pPr>
            <a:lvl9pPr marL="4114800" lvl="8"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9pPr>
          </a:lstStyle>
          <a:p>
            <a:endParaRPr/>
          </a:p>
        </p:txBody>
      </p:sp>
    </p:spTree>
  </p:cSld>
  <p:clrMap bg1="lt1" tx1="dk1" bg2="dk2" tx2="lt2" accent1="accent1" accent2="accent2" accent3="accent3" accent4="accent4" accent5="accent5" accent6="accent6" hlink="hlink" folHlink="folHlink"/>
  <p:sldLayoutIdLst>
    <p:sldLayoutId id="2147483650" r:id="rId1"/>
    <p:sldLayoutId id="2147483658" r:id="rId2"/>
    <p:sldLayoutId id="2147483669" r:id="rId3"/>
    <p:sldLayoutId id="2147483670" r:id="rId4"/>
    <p:sldLayoutId id="2147483673" r:id="rId5"/>
    <p:sldLayoutId id="2147483675" r:id="rId6"/>
  </p:sldLayoutIdLst>
  <p:hf sldNum="0" hdr="0" ft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5" Type="http://schemas.openxmlformats.org/officeDocument/2006/relationships/image" Target="../media/image5.jp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artoon character in a bubble with a syringe and a needle&#10;&#10;Description automatically generated">
            <a:extLst>
              <a:ext uri="{FF2B5EF4-FFF2-40B4-BE49-F238E27FC236}">
                <a16:creationId xmlns:a16="http://schemas.microsoft.com/office/drawing/2014/main" id="{A5F46C1A-A37D-25CE-8DEF-1BD2B2963B1F}"/>
              </a:ext>
            </a:extLst>
          </p:cNvPr>
          <p:cNvPicPr>
            <a:picLocks noChangeAspect="1"/>
          </p:cNvPicPr>
          <p:nvPr/>
        </p:nvPicPr>
        <p:blipFill>
          <a:blip r:embed="rId2"/>
          <a:stretch>
            <a:fillRect/>
          </a:stretch>
        </p:blipFill>
        <p:spPr>
          <a:xfrm>
            <a:off x="0" y="3760"/>
            <a:ext cx="9144000" cy="5135980"/>
          </a:xfrm>
          <a:prstGeom prst="rect">
            <a:avLst/>
          </a:prstGeom>
        </p:spPr>
      </p:pic>
    </p:spTree>
    <p:extLst>
      <p:ext uri="{BB962C8B-B14F-4D97-AF65-F5344CB8AC3E}">
        <p14:creationId xmlns:p14="http://schemas.microsoft.com/office/powerpoint/2010/main" val="14331923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6DB05-3009-6EAC-2B4F-71C1CD8F935C}"/>
              </a:ext>
            </a:extLst>
          </p:cNvPr>
          <p:cNvSpPr>
            <a:spLocks noGrp="1"/>
          </p:cNvSpPr>
          <p:nvPr>
            <p:ph type="title"/>
          </p:nvPr>
        </p:nvSpPr>
        <p:spPr/>
        <p:txBody>
          <a:bodyPr>
            <a:normAutofit fontScale="90000"/>
          </a:bodyPr>
          <a:lstStyle/>
          <a:p>
            <a:r>
              <a:rPr lang="en-IN" dirty="0"/>
              <a:t>  </a:t>
            </a:r>
          </a:p>
        </p:txBody>
      </p:sp>
      <p:sp>
        <p:nvSpPr>
          <p:cNvPr id="3" name="Text Placeholder 2">
            <a:extLst>
              <a:ext uri="{FF2B5EF4-FFF2-40B4-BE49-F238E27FC236}">
                <a16:creationId xmlns:a16="http://schemas.microsoft.com/office/drawing/2014/main" id="{C36F2F92-31C3-389D-8408-6B9830718AB0}"/>
              </a:ext>
            </a:extLst>
          </p:cNvPr>
          <p:cNvSpPr>
            <a:spLocks noGrp="1"/>
          </p:cNvSpPr>
          <p:nvPr>
            <p:ph type="body" idx="1"/>
          </p:nvPr>
        </p:nvSpPr>
        <p:spPr>
          <a:xfrm>
            <a:off x="1112333" y="534329"/>
            <a:ext cx="8267474" cy="4609171"/>
          </a:xfrm>
        </p:spPr>
        <p:txBody>
          <a:bodyPr>
            <a:normAutofit/>
          </a:bodyPr>
          <a:lstStyle/>
          <a:p>
            <a:pPr marL="152400" indent="0">
              <a:lnSpc>
                <a:spcPct val="150000"/>
              </a:lnSpc>
              <a:buNone/>
            </a:pPr>
            <a:r>
              <a:rPr lang="en-IN" sz="1400" dirty="0" err="1">
                <a:latin typeface="Palatino Linotype" panose="02040502050505030304" pitchFamily="18" charset="0"/>
              </a:rPr>
              <a:t>plt.title</a:t>
            </a:r>
            <a:r>
              <a:rPr lang="en-IN" sz="1400" dirty="0">
                <a:latin typeface="Palatino Linotype" panose="02040502050505030304" pitchFamily="18" charset="0"/>
              </a:rPr>
              <a:t>('Total Vaccinations Over Time')</a:t>
            </a:r>
          </a:p>
          <a:p>
            <a:pPr marL="152400" indent="0">
              <a:lnSpc>
                <a:spcPct val="150000"/>
              </a:lnSpc>
              <a:buNone/>
            </a:pPr>
            <a:r>
              <a:rPr lang="en-IN" sz="1400" dirty="0" err="1">
                <a:latin typeface="Palatino Linotype" panose="02040502050505030304" pitchFamily="18" charset="0"/>
              </a:rPr>
              <a:t>plt.xlabel</a:t>
            </a:r>
            <a:r>
              <a:rPr lang="en-IN" sz="1400" dirty="0">
                <a:latin typeface="Palatino Linotype" panose="02040502050505030304" pitchFamily="18" charset="0"/>
              </a:rPr>
              <a:t>('Date')</a:t>
            </a:r>
          </a:p>
          <a:p>
            <a:pPr marL="152400" indent="0">
              <a:lnSpc>
                <a:spcPct val="150000"/>
              </a:lnSpc>
              <a:buNone/>
            </a:pPr>
            <a:r>
              <a:rPr lang="en-IN" sz="1400" dirty="0" err="1">
                <a:latin typeface="Palatino Linotype" panose="02040502050505030304" pitchFamily="18" charset="0"/>
              </a:rPr>
              <a:t>plt.ylabel</a:t>
            </a:r>
            <a:r>
              <a:rPr lang="en-IN" sz="1400" dirty="0">
                <a:latin typeface="Palatino Linotype" panose="02040502050505030304" pitchFamily="18" charset="0"/>
              </a:rPr>
              <a:t>('Total Vaccinations')</a:t>
            </a:r>
          </a:p>
          <a:p>
            <a:pPr marL="152400" indent="0">
              <a:lnSpc>
                <a:spcPct val="150000"/>
              </a:lnSpc>
              <a:buNone/>
            </a:pPr>
            <a:endParaRPr lang="en-IN" sz="1400" dirty="0">
              <a:latin typeface="Palatino Linotype" panose="02040502050505030304" pitchFamily="18" charset="0"/>
            </a:endParaRPr>
          </a:p>
          <a:p>
            <a:pPr marL="152400" indent="0">
              <a:lnSpc>
                <a:spcPct val="150000"/>
              </a:lnSpc>
              <a:buNone/>
            </a:pPr>
            <a:r>
              <a:rPr lang="en-IN" sz="1400" dirty="0" err="1">
                <a:latin typeface="Palatino Linotype" panose="02040502050505030304" pitchFamily="18" charset="0"/>
              </a:rPr>
              <a:t>plt.subplot</a:t>
            </a:r>
            <a:r>
              <a:rPr lang="en-IN" sz="1400" dirty="0">
                <a:latin typeface="Palatino Linotype" panose="02040502050505030304" pitchFamily="18" charset="0"/>
              </a:rPr>
              <a:t>(1, 2, 2)</a:t>
            </a:r>
          </a:p>
          <a:p>
            <a:pPr marL="152400" indent="0">
              <a:lnSpc>
                <a:spcPct val="150000"/>
              </a:lnSpc>
              <a:buNone/>
            </a:pPr>
            <a:r>
              <a:rPr lang="en-IN" sz="1400" dirty="0" err="1">
                <a:latin typeface="Palatino Linotype" panose="02040502050505030304" pitchFamily="18" charset="0"/>
              </a:rPr>
              <a:t>sns.lineplot</a:t>
            </a:r>
            <a:r>
              <a:rPr lang="en-IN" sz="1400" dirty="0">
                <a:latin typeface="Palatino Linotype" panose="02040502050505030304" pitchFamily="18" charset="0"/>
              </a:rPr>
              <a:t>(x='date', y='</a:t>
            </a:r>
            <a:r>
              <a:rPr lang="en-IN" sz="1400" dirty="0" err="1">
                <a:latin typeface="Palatino Linotype" panose="02040502050505030304" pitchFamily="18" charset="0"/>
              </a:rPr>
              <a:t>daily_vaccinations</a:t>
            </a:r>
            <a:r>
              <a:rPr lang="en-IN" sz="1400" dirty="0">
                <a:latin typeface="Palatino Linotype" panose="02040502050505030304" pitchFamily="18" charset="0"/>
              </a:rPr>
              <a:t>', data=</a:t>
            </a:r>
            <a:r>
              <a:rPr lang="en-IN" sz="1400" dirty="0" err="1">
                <a:latin typeface="Palatino Linotype" panose="02040502050505030304" pitchFamily="18" charset="0"/>
              </a:rPr>
              <a:t>afghanistan_data</a:t>
            </a:r>
            <a:r>
              <a:rPr lang="en-IN" sz="1400" dirty="0">
                <a:latin typeface="Palatino Linotype" panose="02040502050505030304" pitchFamily="18" charset="0"/>
              </a:rPr>
              <a:t>)</a:t>
            </a:r>
          </a:p>
          <a:p>
            <a:pPr marL="152400" indent="0">
              <a:lnSpc>
                <a:spcPct val="150000"/>
              </a:lnSpc>
              <a:buNone/>
            </a:pPr>
            <a:r>
              <a:rPr lang="en-IN" sz="1400" dirty="0" err="1">
                <a:latin typeface="Palatino Linotype" panose="02040502050505030304" pitchFamily="18" charset="0"/>
              </a:rPr>
              <a:t>plt.title</a:t>
            </a:r>
            <a:r>
              <a:rPr lang="en-IN" sz="1400" dirty="0">
                <a:latin typeface="Palatino Linotype" panose="02040502050505030304" pitchFamily="18" charset="0"/>
              </a:rPr>
              <a:t>('Daily Vaccinations Over Time')</a:t>
            </a:r>
          </a:p>
          <a:p>
            <a:pPr marL="152400" indent="0">
              <a:lnSpc>
                <a:spcPct val="150000"/>
              </a:lnSpc>
              <a:buNone/>
            </a:pPr>
            <a:r>
              <a:rPr lang="en-IN" dirty="0" err="1">
                <a:latin typeface="Palatino Linotype" panose="02040502050505030304" pitchFamily="18" charset="0"/>
              </a:rPr>
              <a:t>plt.xlabel</a:t>
            </a:r>
            <a:r>
              <a:rPr lang="en-IN" dirty="0">
                <a:latin typeface="Palatino Linotype" panose="02040502050505030304" pitchFamily="18" charset="0"/>
              </a:rPr>
              <a:t>('Date')</a:t>
            </a:r>
          </a:p>
          <a:p>
            <a:pPr marL="152400" indent="0">
              <a:lnSpc>
                <a:spcPct val="150000"/>
              </a:lnSpc>
              <a:buNone/>
            </a:pPr>
            <a:r>
              <a:rPr lang="en-IN" sz="1400" dirty="0" err="1">
                <a:latin typeface="Palatino Linotype" panose="02040502050505030304" pitchFamily="18" charset="0"/>
              </a:rPr>
              <a:t>plt.ylabel</a:t>
            </a:r>
            <a:r>
              <a:rPr lang="en-IN" sz="1400" dirty="0">
                <a:latin typeface="Palatino Linotype" panose="02040502050505030304" pitchFamily="18" charset="0"/>
              </a:rPr>
              <a:t>('Daily Vaccinations')</a:t>
            </a:r>
          </a:p>
          <a:p>
            <a:pPr marL="152400" indent="0">
              <a:lnSpc>
                <a:spcPct val="150000"/>
              </a:lnSpc>
              <a:buNone/>
            </a:pPr>
            <a:endParaRPr lang="en-IN" sz="1400" dirty="0">
              <a:latin typeface="Palatino Linotype" panose="02040502050505030304" pitchFamily="18" charset="0"/>
            </a:endParaRPr>
          </a:p>
          <a:p>
            <a:pPr marL="152400" indent="0">
              <a:lnSpc>
                <a:spcPct val="150000"/>
              </a:lnSpc>
              <a:buNone/>
            </a:pPr>
            <a:r>
              <a:rPr lang="en-IN" sz="1400" dirty="0" err="1">
                <a:latin typeface="Palatino Linotype" panose="02040502050505030304" pitchFamily="18" charset="0"/>
              </a:rPr>
              <a:t>plt.tight_layout</a:t>
            </a:r>
            <a:r>
              <a:rPr lang="en-IN" sz="1400" dirty="0">
                <a:latin typeface="Palatino Linotype" panose="02040502050505030304" pitchFamily="18" charset="0"/>
              </a:rPr>
              <a:t>()</a:t>
            </a:r>
          </a:p>
          <a:p>
            <a:pPr marL="152400" indent="0">
              <a:lnSpc>
                <a:spcPct val="150000"/>
              </a:lnSpc>
              <a:buNone/>
            </a:pPr>
            <a:r>
              <a:rPr lang="en-IN" sz="1400" dirty="0" err="1">
                <a:latin typeface="Palatino Linotype" panose="02040502050505030304" pitchFamily="18" charset="0"/>
              </a:rPr>
              <a:t>plt.show</a:t>
            </a:r>
            <a:r>
              <a:rPr lang="en-IN" sz="1400" dirty="0">
                <a:latin typeface="Palatino Linotype" panose="02040502050505030304" pitchFamily="18" charset="0"/>
              </a:rPr>
              <a:t>()</a:t>
            </a:r>
          </a:p>
          <a:p>
            <a:pPr marL="152400" indent="0">
              <a:lnSpc>
                <a:spcPct val="150000"/>
              </a:lnSpc>
              <a:buNone/>
            </a:pPr>
            <a:r>
              <a:rPr lang="en-IN" sz="1400" dirty="0" err="1">
                <a:latin typeface="Palatino Linotype" panose="02040502050505030304" pitchFamily="18" charset="0"/>
              </a:rPr>
              <a:t>df.to_csv</a:t>
            </a:r>
            <a:r>
              <a:rPr lang="en-IN" sz="1400" dirty="0">
                <a:latin typeface="Palatino Linotype" panose="02040502050505030304" pitchFamily="18" charset="0"/>
              </a:rPr>
              <a:t>('data.csv', index=False) </a:t>
            </a:r>
          </a:p>
        </p:txBody>
      </p:sp>
    </p:spTree>
    <p:extLst>
      <p:ext uri="{BB962C8B-B14F-4D97-AF65-F5344CB8AC3E}">
        <p14:creationId xmlns:p14="http://schemas.microsoft.com/office/powerpoint/2010/main" val="14288666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3F608F-4806-3626-1294-D29E15187913}"/>
              </a:ext>
            </a:extLst>
          </p:cNvPr>
          <p:cNvSpPr>
            <a:spLocks noGrp="1"/>
          </p:cNvSpPr>
          <p:nvPr>
            <p:ph type="title"/>
          </p:nvPr>
        </p:nvSpPr>
        <p:spPr>
          <a:xfrm>
            <a:off x="712975" y="141066"/>
            <a:ext cx="7717800" cy="572700"/>
          </a:xfrm>
        </p:spPr>
        <p:txBody>
          <a:bodyPr>
            <a:normAutofit fontScale="90000"/>
          </a:bodyPr>
          <a:lstStyle/>
          <a:p>
            <a:r>
              <a:rPr lang="en-US" dirty="0">
                <a:latin typeface="Algerian" panose="04020705040A02060702" pitchFamily="82" charset="0"/>
              </a:rPr>
              <a:t>Output:</a:t>
            </a:r>
            <a:endParaRPr lang="en-IN" dirty="0"/>
          </a:p>
        </p:txBody>
      </p:sp>
      <p:sp>
        <p:nvSpPr>
          <p:cNvPr id="3" name="Text Placeholder 2">
            <a:extLst>
              <a:ext uri="{FF2B5EF4-FFF2-40B4-BE49-F238E27FC236}">
                <a16:creationId xmlns:a16="http://schemas.microsoft.com/office/drawing/2014/main" id="{0D0CF41A-C091-75C2-F658-1AF63A6AD828}"/>
              </a:ext>
            </a:extLst>
          </p:cNvPr>
          <p:cNvSpPr>
            <a:spLocks noGrp="1"/>
          </p:cNvSpPr>
          <p:nvPr>
            <p:ph type="body" idx="1"/>
          </p:nvPr>
        </p:nvSpPr>
        <p:spPr/>
        <p:txBody>
          <a:bodyPr/>
          <a:lstStyle/>
          <a:p>
            <a:endParaRPr lang="en-IN" dirty="0"/>
          </a:p>
        </p:txBody>
      </p:sp>
      <p:pic>
        <p:nvPicPr>
          <p:cNvPr id="5" name="Picture 4" descr="A screenshot of a computer&#10;&#10;Description automatically generated">
            <a:extLst>
              <a:ext uri="{FF2B5EF4-FFF2-40B4-BE49-F238E27FC236}">
                <a16:creationId xmlns:a16="http://schemas.microsoft.com/office/drawing/2014/main" id="{90A759B9-1A23-B1D7-7128-A84ECA74E9DD}"/>
              </a:ext>
            </a:extLst>
          </p:cNvPr>
          <p:cNvPicPr>
            <a:picLocks noChangeAspect="1"/>
          </p:cNvPicPr>
          <p:nvPr/>
        </p:nvPicPr>
        <p:blipFill>
          <a:blip r:embed="rId2"/>
          <a:stretch>
            <a:fillRect/>
          </a:stretch>
        </p:blipFill>
        <p:spPr>
          <a:xfrm>
            <a:off x="505522" y="903425"/>
            <a:ext cx="7925253" cy="4099009"/>
          </a:xfrm>
          <a:prstGeom prst="rect">
            <a:avLst/>
          </a:prstGeom>
        </p:spPr>
      </p:pic>
    </p:spTree>
    <p:extLst>
      <p:ext uri="{BB962C8B-B14F-4D97-AF65-F5344CB8AC3E}">
        <p14:creationId xmlns:p14="http://schemas.microsoft.com/office/powerpoint/2010/main" val="20190169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omparison of a graph&#10;&#10;Description automatically generated with medium confidence">
            <a:extLst>
              <a:ext uri="{FF2B5EF4-FFF2-40B4-BE49-F238E27FC236}">
                <a16:creationId xmlns:a16="http://schemas.microsoft.com/office/drawing/2014/main" id="{C46AEAA1-17F2-A3FD-28DB-9E2F4719F6F2}"/>
              </a:ext>
            </a:extLst>
          </p:cNvPr>
          <p:cNvPicPr>
            <a:picLocks noChangeAspect="1"/>
          </p:cNvPicPr>
          <p:nvPr/>
        </p:nvPicPr>
        <p:blipFill>
          <a:blip r:embed="rId2"/>
          <a:stretch>
            <a:fillRect/>
          </a:stretch>
        </p:blipFill>
        <p:spPr>
          <a:xfrm>
            <a:off x="249044" y="221138"/>
            <a:ext cx="8645912" cy="4701223"/>
          </a:xfrm>
          <a:prstGeom prst="rect">
            <a:avLst/>
          </a:prstGeom>
        </p:spPr>
      </p:pic>
    </p:spTree>
    <p:extLst>
      <p:ext uri="{BB962C8B-B14F-4D97-AF65-F5344CB8AC3E}">
        <p14:creationId xmlns:p14="http://schemas.microsoft.com/office/powerpoint/2010/main" val="26034309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891" name="Google Shape;891;p41"/>
          <p:cNvSpPr txBox="1">
            <a:spLocks noGrp="1"/>
          </p:cNvSpPr>
          <p:nvPr>
            <p:ph type="title" idx="2"/>
          </p:nvPr>
        </p:nvSpPr>
        <p:spPr>
          <a:xfrm>
            <a:off x="4895380" y="3534352"/>
            <a:ext cx="2979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IN" sz="2100" dirty="0"/>
              <a:t> </a:t>
            </a:r>
            <a:endParaRPr sz="2100" dirty="0"/>
          </a:p>
        </p:txBody>
      </p:sp>
      <p:sp>
        <p:nvSpPr>
          <p:cNvPr id="892" name="Google Shape;892;p41"/>
          <p:cNvSpPr txBox="1">
            <a:spLocks noGrp="1"/>
          </p:cNvSpPr>
          <p:nvPr>
            <p:ph type="title"/>
          </p:nvPr>
        </p:nvSpPr>
        <p:spPr>
          <a:xfrm>
            <a:off x="1268850" y="3534352"/>
            <a:ext cx="2979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IN" sz="2100" dirty="0"/>
              <a:t> </a:t>
            </a:r>
            <a:endParaRPr sz="2100" dirty="0"/>
          </a:p>
        </p:txBody>
      </p:sp>
      <p:sp>
        <p:nvSpPr>
          <p:cNvPr id="893" name="Google Shape;893;p41"/>
          <p:cNvSpPr txBox="1">
            <a:spLocks noGrp="1"/>
          </p:cNvSpPr>
          <p:nvPr>
            <p:ph type="subTitle" idx="1"/>
          </p:nvPr>
        </p:nvSpPr>
        <p:spPr>
          <a:xfrm>
            <a:off x="1268850" y="3915750"/>
            <a:ext cx="2979600" cy="688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200"/>
              </a:spcAft>
              <a:buNone/>
            </a:pPr>
            <a:r>
              <a:rPr lang="en-IN" sz="1600" dirty="0">
                <a:solidFill>
                  <a:schemeClr val="accent4"/>
                </a:solidFill>
              </a:rPr>
              <a:t> </a:t>
            </a:r>
          </a:p>
          <a:p>
            <a:pPr marL="0" lvl="0" indent="0" algn="ctr" rtl="0">
              <a:lnSpc>
                <a:spcPct val="100000"/>
              </a:lnSpc>
              <a:spcBef>
                <a:spcPts val="0"/>
              </a:spcBef>
              <a:spcAft>
                <a:spcPts val="1200"/>
              </a:spcAft>
              <a:buNone/>
            </a:pPr>
            <a:endParaRPr sz="1600" dirty="0">
              <a:solidFill>
                <a:schemeClr val="accent4"/>
              </a:solidFill>
            </a:endParaRPr>
          </a:p>
        </p:txBody>
      </p:sp>
      <p:sp>
        <p:nvSpPr>
          <p:cNvPr id="894" name="Google Shape;894;p41"/>
          <p:cNvSpPr txBox="1">
            <a:spLocks noGrp="1"/>
          </p:cNvSpPr>
          <p:nvPr>
            <p:ph type="subTitle" idx="3"/>
          </p:nvPr>
        </p:nvSpPr>
        <p:spPr>
          <a:xfrm>
            <a:off x="4895380" y="3915750"/>
            <a:ext cx="2979600" cy="688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200"/>
              </a:spcAft>
              <a:buNone/>
            </a:pPr>
            <a:r>
              <a:rPr lang="en-IN" sz="1600" dirty="0">
                <a:solidFill>
                  <a:schemeClr val="accent4"/>
                </a:solidFill>
              </a:rPr>
              <a:t>  </a:t>
            </a:r>
          </a:p>
          <a:p>
            <a:pPr marL="0" lvl="0" indent="0" algn="ctr" rtl="0">
              <a:lnSpc>
                <a:spcPct val="100000"/>
              </a:lnSpc>
              <a:spcBef>
                <a:spcPts val="0"/>
              </a:spcBef>
              <a:spcAft>
                <a:spcPts val="1200"/>
              </a:spcAft>
              <a:buNone/>
            </a:pPr>
            <a:endParaRPr sz="1600" dirty="0">
              <a:solidFill>
                <a:schemeClr val="accent4"/>
              </a:solidFill>
            </a:endParaRPr>
          </a:p>
        </p:txBody>
      </p:sp>
      <p:sp>
        <p:nvSpPr>
          <p:cNvPr id="895" name="Google Shape;895;p41"/>
          <p:cNvSpPr txBox="1">
            <a:spLocks noGrp="1"/>
          </p:cNvSpPr>
          <p:nvPr>
            <p:ph type="title" idx="4"/>
          </p:nvPr>
        </p:nvSpPr>
        <p:spPr>
          <a:xfrm>
            <a:off x="1268850" y="1787325"/>
            <a:ext cx="2979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IN" sz="2100" dirty="0"/>
              <a:t> </a:t>
            </a:r>
            <a:br>
              <a:rPr lang="en-IN" sz="2100" dirty="0"/>
            </a:br>
            <a:endParaRPr sz="2100" dirty="0"/>
          </a:p>
        </p:txBody>
      </p:sp>
      <p:sp>
        <p:nvSpPr>
          <p:cNvPr id="896" name="Google Shape;896;p41"/>
          <p:cNvSpPr txBox="1">
            <a:spLocks noGrp="1"/>
          </p:cNvSpPr>
          <p:nvPr>
            <p:ph type="subTitle" idx="5"/>
          </p:nvPr>
        </p:nvSpPr>
        <p:spPr>
          <a:xfrm>
            <a:off x="1" y="757103"/>
            <a:ext cx="9143999" cy="5874555"/>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1200"/>
              </a:spcAft>
            </a:pPr>
            <a:r>
              <a:rPr lang="en-US" sz="1600" dirty="0">
                <a:solidFill>
                  <a:schemeClr val="accent4"/>
                </a:solidFill>
              </a:rPr>
              <a:t>The analysis of the COVID-19 vaccine dataset has provided valuable insights into the global vaccination effort. It is evident that vaccination progress is influenced by a combination of factors, including vaccine availability, distribution strategies, and regional disparities in healthcare resources.</a:t>
            </a:r>
          </a:p>
          <a:p>
            <a:pPr marL="0" lvl="0" indent="0" algn="l" rtl="0">
              <a:lnSpc>
                <a:spcPct val="150000"/>
              </a:lnSpc>
              <a:spcBef>
                <a:spcPts val="0"/>
              </a:spcBef>
              <a:spcAft>
                <a:spcPts val="1200"/>
              </a:spcAft>
            </a:pPr>
            <a:r>
              <a:rPr lang="en-US" sz="1600" dirty="0">
                <a:solidFill>
                  <a:schemeClr val="accent4"/>
                </a:solidFill>
              </a:rPr>
              <a:t>To improve vaccination rates worldwide and ensure equitable access to vaccines, policymakers and public health officials should consider the following:</a:t>
            </a:r>
          </a:p>
          <a:p>
            <a:pPr marL="742950" lvl="1" indent="-285750">
              <a:lnSpc>
                <a:spcPct val="100000"/>
              </a:lnSpc>
              <a:spcAft>
                <a:spcPts val="1200"/>
              </a:spcAft>
              <a:buFont typeface="Arial" panose="020B0604020202020204" pitchFamily="34" charset="0"/>
              <a:buChar char="•"/>
            </a:pPr>
            <a:r>
              <a:rPr lang="en-US" sz="1200" dirty="0">
                <a:solidFill>
                  <a:schemeClr val="accent4"/>
                </a:solidFill>
              </a:rPr>
              <a:t>Continuously monitor and adjust vaccination distribution strategies to address disparities.</a:t>
            </a:r>
          </a:p>
          <a:p>
            <a:pPr marL="742950" lvl="1" indent="-285750">
              <a:lnSpc>
                <a:spcPct val="100000"/>
              </a:lnSpc>
              <a:spcAft>
                <a:spcPts val="1200"/>
              </a:spcAft>
              <a:buFont typeface="Arial" panose="020B0604020202020204" pitchFamily="34" charset="0"/>
              <a:buChar char="•"/>
            </a:pPr>
            <a:r>
              <a:rPr lang="en-US" sz="1200" dirty="0">
                <a:solidFill>
                  <a:schemeClr val="accent4"/>
                </a:solidFill>
              </a:rPr>
              <a:t>Promote public awareness and confidence in vaccines to encourage higher uptake.</a:t>
            </a:r>
          </a:p>
          <a:p>
            <a:pPr marL="742950" lvl="1" indent="-285750">
              <a:lnSpc>
                <a:spcPct val="100000"/>
              </a:lnSpc>
              <a:spcAft>
                <a:spcPts val="1200"/>
              </a:spcAft>
              <a:buFont typeface="Arial" panose="020B0604020202020204" pitchFamily="34" charset="0"/>
              <a:buChar char="•"/>
            </a:pPr>
            <a:r>
              <a:rPr lang="en-US" sz="1200" dirty="0">
                <a:solidFill>
                  <a:schemeClr val="accent4"/>
                </a:solidFill>
              </a:rPr>
              <a:t>Collaborate with international organizations to ensure the availability of vaccines in underserved regions.</a:t>
            </a:r>
          </a:p>
          <a:p>
            <a:pPr marL="742950" lvl="1" indent="-285750">
              <a:lnSpc>
                <a:spcPct val="100000"/>
              </a:lnSpc>
              <a:spcAft>
                <a:spcPts val="1200"/>
              </a:spcAft>
              <a:buFont typeface="Arial" panose="020B0604020202020204" pitchFamily="34" charset="0"/>
              <a:buChar char="•"/>
            </a:pPr>
            <a:r>
              <a:rPr lang="en-US" sz="1200" dirty="0">
                <a:solidFill>
                  <a:schemeClr val="accent4"/>
                </a:solidFill>
              </a:rPr>
              <a:t>Use data-driven insights to optimize vaccination campaigns and target high-risk populations.</a:t>
            </a:r>
          </a:p>
          <a:p>
            <a:pPr marL="0" lvl="0" indent="0" algn="l" rtl="0">
              <a:lnSpc>
                <a:spcPct val="100000"/>
              </a:lnSpc>
              <a:spcBef>
                <a:spcPts val="0"/>
              </a:spcBef>
              <a:spcAft>
                <a:spcPts val="1200"/>
              </a:spcAft>
            </a:pPr>
            <a:r>
              <a:rPr lang="en-US" sz="1200" dirty="0">
                <a:solidFill>
                  <a:schemeClr val="accent4"/>
                </a:solidFill>
              </a:rPr>
              <a:t>This analysis serves as a foundation for further research and policy decisions aimed at effectively combatting the COVID-19 pandemic and achieving global vaccination goals</a:t>
            </a:r>
            <a:r>
              <a:rPr lang="en-US" sz="1600" dirty="0">
                <a:solidFill>
                  <a:schemeClr val="accent4"/>
                </a:solidFill>
              </a:rPr>
              <a:t>.</a:t>
            </a:r>
          </a:p>
          <a:p>
            <a:pPr marL="0" lvl="0" indent="0" algn="l" rtl="0">
              <a:lnSpc>
                <a:spcPct val="100000"/>
              </a:lnSpc>
              <a:spcBef>
                <a:spcPts val="0"/>
              </a:spcBef>
              <a:spcAft>
                <a:spcPts val="1200"/>
              </a:spcAft>
            </a:pPr>
            <a:endParaRPr lang="en-US" sz="1600" dirty="0">
              <a:solidFill>
                <a:schemeClr val="accent4"/>
              </a:solidFill>
            </a:endParaRPr>
          </a:p>
          <a:p>
            <a:pPr marL="285750" lvl="0" indent="-285750" algn="l" rtl="0">
              <a:lnSpc>
                <a:spcPct val="100000"/>
              </a:lnSpc>
              <a:spcBef>
                <a:spcPts val="0"/>
              </a:spcBef>
              <a:spcAft>
                <a:spcPts val="1200"/>
              </a:spcAft>
              <a:buFont typeface="Arial" panose="020B0604020202020204" pitchFamily="34" charset="0"/>
              <a:buChar char="•"/>
            </a:pPr>
            <a:endParaRPr lang="en-US" sz="1600" dirty="0">
              <a:solidFill>
                <a:schemeClr val="accent4"/>
              </a:solidFill>
            </a:endParaRPr>
          </a:p>
          <a:p>
            <a:pPr marL="285750" lvl="0" indent="-285750" algn="l" rtl="0">
              <a:lnSpc>
                <a:spcPct val="100000"/>
              </a:lnSpc>
              <a:spcBef>
                <a:spcPts val="0"/>
              </a:spcBef>
              <a:spcAft>
                <a:spcPts val="1200"/>
              </a:spcAft>
              <a:buFont typeface="Arial" panose="020B0604020202020204" pitchFamily="34" charset="0"/>
              <a:buChar char="•"/>
            </a:pPr>
            <a:endParaRPr lang="en-US" sz="1600" dirty="0">
              <a:solidFill>
                <a:schemeClr val="accent4"/>
              </a:solidFill>
            </a:endParaRPr>
          </a:p>
          <a:p>
            <a:pPr marL="285750" lvl="0" indent="-285750" algn="l" rtl="0">
              <a:lnSpc>
                <a:spcPct val="100000"/>
              </a:lnSpc>
              <a:spcBef>
                <a:spcPts val="0"/>
              </a:spcBef>
              <a:spcAft>
                <a:spcPts val="1200"/>
              </a:spcAft>
              <a:buFont typeface="Arial" panose="020B0604020202020204" pitchFamily="34" charset="0"/>
              <a:buChar char="•"/>
            </a:pPr>
            <a:endParaRPr lang="en-US" sz="1600" dirty="0">
              <a:solidFill>
                <a:schemeClr val="accent4"/>
              </a:solidFill>
            </a:endParaRPr>
          </a:p>
          <a:p>
            <a:pPr marL="285750" lvl="0" indent="-285750" algn="l" rtl="0">
              <a:lnSpc>
                <a:spcPct val="100000"/>
              </a:lnSpc>
              <a:spcBef>
                <a:spcPts val="0"/>
              </a:spcBef>
              <a:spcAft>
                <a:spcPts val="1200"/>
              </a:spcAft>
              <a:buFont typeface="Arial" panose="020B0604020202020204" pitchFamily="34" charset="0"/>
              <a:buChar char="•"/>
            </a:pPr>
            <a:endParaRPr sz="1600" dirty="0">
              <a:solidFill>
                <a:schemeClr val="accent4"/>
              </a:solidFill>
            </a:endParaRPr>
          </a:p>
        </p:txBody>
      </p:sp>
      <p:sp>
        <p:nvSpPr>
          <p:cNvPr id="897" name="Google Shape;897;p41"/>
          <p:cNvSpPr txBox="1">
            <a:spLocks noGrp="1"/>
          </p:cNvSpPr>
          <p:nvPr>
            <p:ph type="title" idx="6"/>
          </p:nvPr>
        </p:nvSpPr>
        <p:spPr>
          <a:xfrm>
            <a:off x="4895380" y="1787325"/>
            <a:ext cx="2979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IN" sz="2100" dirty="0"/>
              <a:t> </a:t>
            </a:r>
            <a:br>
              <a:rPr lang="en-IN" sz="2100" dirty="0"/>
            </a:br>
            <a:endParaRPr sz="2100" dirty="0"/>
          </a:p>
        </p:txBody>
      </p:sp>
      <p:sp>
        <p:nvSpPr>
          <p:cNvPr id="898" name="Google Shape;898;p41"/>
          <p:cNvSpPr txBox="1">
            <a:spLocks noGrp="1"/>
          </p:cNvSpPr>
          <p:nvPr>
            <p:ph type="subTitle" idx="7"/>
          </p:nvPr>
        </p:nvSpPr>
        <p:spPr>
          <a:xfrm>
            <a:off x="4895380" y="2168725"/>
            <a:ext cx="2979600" cy="688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200"/>
              </a:spcAft>
              <a:buNone/>
            </a:pPr>
            <a:r>
              <a:rPr lang="en-IN" sz="1600" dirty="0">
                <a:solidFill>
                  <a:schemeClr val="accent4"/>
                </a:solidFill>
              </a:rPr>
              <a:t> </a:t>
            </a:r>
          </a:p>
          <a:p>
            <a:pPr marL="0" lvl="0" indent="0" algn="ctr" rtl="0">
              <a:lnSpc>
                <a:spcPct val="100000"/>
              </a:lnSpc>
              <a:spcBef>
                <a:spcPts val="0"/>
              </a:spcBef>
              <a:spcAft>
                <a:spcPts val="1200"/>
              </a:spcAft>
              <a:buNone/>
            </a:pPr>
            <a:endParaRPr sz="1600" dirty="0">
              <a:solidFill>
                <a:schemeClr val="accent4"/>
              </a:solidFill>
            </a:endParaRPr>
          </a:p>
        </p:txBody>
      </p:sp>
      <p:sp>
        <p:nvSpPr>
          <p:cNvPr id="899" name="Google Shape;899;p41"/>
          <p:cNvSpPr txBox="1">
            <a:spLocks noGrp="1"/>
          </p:cNvSpPr>
          <p:nvPr>
            <p:ph type="title" idx="8"/>
          </p:nvPr>
        </p:nvSpPr>
        <p:spPr>
          <a:xfrm>
            <a:off x="713250" y="40298"/>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latin typeface="Algerian" panose="04020705040A02060702" pitchFamily="82" charset="0"/>
              </a:rPr>
              <a:t>Conclusion </a:t>
            </a:r>
          </a:p>
        </p:txBody>
      </p:sp>
    </p:spTree>
    <p:extLst>
      <p:ext uri="{BB962C8B-B14F-4D97-AF65-F5344CB8AC3E}">
        <p14:creationId xmlns:p14="http://schemas.microsoft.com/office/powerpoint/2010/main" val="41658154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33"/>
          <p:cNvSpPr txBox="1">
            <a:spLocks noGrp="1"/>
          </p:cNvSpPr>
          <p:nvPr>
            <p:ph type="title"/>
          </p:nvPr>
        </p:nvSpPr>
        <p:spPr>
          <a:xfrm>
            <a:off x="569291" y="88462"/>
            <a:ext cx="7717800" cy="572700"/>
          </a:xfrm>
          <a:prstGeom prst="rect">
            <a:avLst/>
          </a:prstGeom>
        </p:spPr>
        <p:txBody>
          <a:bodyPr spcFirstLastPara="1" wrap="square" lIns="91425" tIns="91425" rIns="91425" bIns="91425" anchor="t" anchorCtr="0">
            <a:noAutofit/>
          </a:bodyPr>
          <a:lstStyle/>
          <a:p>
            <a:pPr algn="ctr">
              <a:lnSpc>
                <a:spcPct val="200000"/>
              </a:lnSpc>
            </a:pPr>
            <a:r>
              <a:rPr lang="en-US" sz="3600" dirty="0">
                <a:solidFill>
                  <a:schemeClr val="accent4"/>
                </a:solidFill>
                <a:latin typeface="Algerian" panose="04020705040A02060702" pitchFamily="82" charset="0"/>
              </a:rPr>
              <a:t>Abstract</a:t>
            </a:r>
            <a:br>
              <a:rPr lang="en-US" dirty="0">
                <a:solidFill>
                  <a:schemeClr val="accent4"/>
                </a:solidFill>
                <a:latin typeface="Algerian" panose="04020705040A02060702" pitchFamily="82" charset="0"/>
              </a:rPr>
            </a:br>
            <a:endParaRPr dirty="0">
              <a:latin typeface="Algerian" panose="04020705040A02060702" pitchFamily="82" charset="0"/>
            </a:endParaRPr>
          </a:p>
        </p:txBody>
      </p:sp>
      <p:sp>
        <p:nvSpPr>
          <p:cNvPr id="501" name="Google Shape;501;p33"/>
          <p:cNvSpPr txBox="1">
            <a:spLocks noGrp="1"/>
          </p:cNvSpPr>
          <p:nvPr>
            <p:ph type="body" idx="1"/>
          </p:nvPr>
        </p:nvSpPr>
        <p:spPr>
          <a:xfrm>
            <a:off x="713225" y="1152475"/>
            <a:ext cx="77178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In this analysis, we explored a comprehensive dataset on COVID-19 vaccination progress across different countries. The dataset includes information on daily vaccination numbers, total vaccinations administered, vaccine types, and more. Our goal was to gain insights into the global vaccination effort, understand vaccination trends over time, and identify factors influencing vaccination rates.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sz="2400" dirty="0">
                <a:solidFill>
                  <a:schemeClr val="accent4"/>
                </a:solidFill>
              </a:rPr>
              <a:t>Key Findings and Insights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Global Vaccination Trends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Vaccine Types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Temporal Trends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Regional Disparities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r>
              <a:rPr lang="en-US" dirty="0">
                <a:solidFill>
                  <a:schemeClr val="accent4"/>
                </a:solidFill>
              </a:rPr>
              <a:t>Correlation Analysis</a:t>
            </a: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lang="en-US" dirty="0">
              <a:solidFill>
                <a:schemeClr val="accent4"/>
              </a:solidFill>
            </a:endParaRPr>
          </a:p>
          <a:p>
            <a:pPr marL="0" lvl="0" indent="0" algn="l" rtl="0">
              <a:spcBef>
                <a:spcPts val="0"/>
              </a:spcBef>
              <a:spcAft>
                <a:spcPts val="0"/>
              </a:spcAft>
              <a:buClr>
                <a:schemeClr val="dk1"/>
              </a:buClr>
              <a:buSzPts val="1100"/>
              <a:buFont typeface="Arial"/>
              <a:buNone/>
            </a:pPr>
            <a:endParaRPr dirty="0">
              <a:solidFill>
                <a:schemeClr val="accent4"/>
              </a:solidFill>
            </a:endParaRPr>
          </a:p>
        </p:txBody>
      </p:sp>
      <p:sp>
        <p:nvSpPr>
          <p:cNvPr id="502" name="Google Shape;502;p33"/>
          <p:cNvSpPr/>
          <p:nvPr/>
        </p:nvSpPr>
        <p:spPr>
          <a:xfrm>
            <a:off x="4681355" y="247938"/>
            <a:ext cx="126542" cy="126874"/>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3"/>
          <p:cNvSpPr/>
          <p:nvPr/>
        </p:nvSpPr>
        <p:spPr>
          <a:xfrm>
            <a:off x="1980823" y="621778"/>
            <a:ext cx="126874" cy="126874"/>
          </a:xfrm>
          <a:custGeom>
            <a:avLst/>
            <a:gdLst/>
            <a:ahLst/>
            <a:cxnLst/>
            <a:rect l="l" t="t" r="r" b="b"/>
            <a:pathLst>
              <a:path w="5346" h="5346" extrusionOk="0">
                <a:moveTo>
                  <a:pt x="1920" y="1"/>
                </a:moveTo>
                <a:lnTo>
                  <a:pt x="1920" y="1921"/>
                </a:lnTo>
                <a:lnTo>
                  <a:pt x="1" y="1921"/>
                </a:lnTo>
                <a:lnTo>
                  <a:pt x="1" y="3426"/>
                </a:lnTo>
                <a:lnTo>
                  <a:pt x="1920" y="3426"/>
                </a:lnTo>
                <a:lnTo>
                  <a:pt x="1920" y="5345"/>
                </a:lnTo>
                <a:lnTo>
                  <a:pt x="3425" y="5345"/>
                </a:lnTo>
                <a:lnTo>
                  <a:pt x="3425" y="3426"/>
                </a:lnTo>
                <a:lnTo>
                  <a:pt x="5345" y="3426"/>
                </a:lnTo>
                <a:lnTo>
                  <a:pt x="5345" y="1921"/>
                </a:lnTo>
                <a:lnTo>
                  <a:pt x="3425" y="1921"/>
                </a:lnTo>
                <a:lnTo>
                  <a:pt x="34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3"/>
          <p:cNvSpPr/>
          <p:nvPr/>
        </p:nvSpPr>
        <p:spPr>
          <a:xfrm>
            <a:off x="6498153" y="903414"/>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FC516-AAE0-9070-6F33-5BD298749E98}"/>
              </a:ext>
            </a:extLst>
          </p:cNvPr>
          <p:cNvSpPr>
            <a:spLocks noGrp="1"/>
          </p:cNvSpPr>
          <p:nvPr>
            <p:ph type="title"/>
          </p:nvPr>
        </p:nvSpPr>
        <p:spPr/>
        <p:txBody>
          <a:bodyPr>
            <a:normAutofit fontScale="90000"/>
          </a:bodyPr>
          <a:lstStyle/>
          <a:p>
            <a:r>
              <a:rPr lang="en-US" dirty="0">
                <a:latin typeface="Algerian" panose="04020705040A02060702" pitchFamily="82" charset="0"/>
              </a:rPr>
              <a:t>Objective</a:t>
            </a:r>
            <a:endParaRPr lang="en-IN" dirty="0">
              <a:latin typeface="Algerian" panose="04020705040A02060702" pitchFamily="82" charset="0"/>
            </a:endParaRPr>
          </a:p>
        </p:txBody>
      </p:sp>
      <p:sp>
        <p:nvSpPr>
          <p:cNvPr id="3" name="Text Placeholder 2">
            <a:extLst>
              <a:ext uri="{FF2B5EF4-FFF2-40B4-BE49-F238E27FC236}">
                <a16:creationId xmlns:a16="http://schemas.microsoft.com/office/drawing/2014/main" id="{473E4B1D-7A4A-5FFE-DB79-C6A879FE6993}"/>
              </a:ext>
            </a:extLst>
          </p:cNvPr>
          <p:cNvSpPr>
            <a:spLocks noGrp="1"/>
          </p:cNvSpPr>
          <p:nvPr>
            <p:ph type="body" idx="1"/>
          </p:nvPr>
        </p:nvSpPr>
        <p:spPr/>
        <p:txBody>
          <a:bodyPr>
            <a:normAutofit fontScale="92500"/>
          </a:bodyPr>
          <a:lstStyle/>
          <a:p>
            <a:r>
              <a:rPr lang="en-US" sz="1800" dirty="0"/>
              <a:t>some math to understand it better, and making visuals to explain it clearly. The hope is that by doing this, we can give a good picture of how the vaccines are doing and help in the fight against Covid-19.</a:t>
            </a:r>
          </a:p>
          <a:p>
            <a:pPr algn="ctr"/>
            <a:r>
              <a:rPr lang="en-US" sz="1800" dirty="0"/>
              <a:t>The project aims to thoroughly analyze Covid-19 vaccine data with key objectives:</a:t>
            </a:r>
          </a:p>
          <a:p>
            <a:pPr marL="895350" lvl="1" indent="-285750">
              <a:buFont typeface="Arial" panose="020B0604020202020204" pitchFamily="34" charset="0"/>
              <a:buChar char="•"/>
            </a:pPr>
            <a:r>
              <a:rPr lang="en-US" sz="2000" dirty="0"/>
              <a:t> evaluating vaccine efficacy </a:t>
            </a:r>
          </a:p>
          <a:p>
            <a:pPr marL="895350" lvl="1" indent="-285750">
              <a:buFont typeface="Arial" panose="020B0604020202020204" pitchFamily="34" charset="0"/>
              <a:buChar char="•"/>
            </a:pPr>
            <a:r>
              <a:rPr lang="en-US" sz="2000" dirty="0"/>
              <a:t>scrutinizing distribution strategies</a:t>
            </a:r>
          </a:p>
          <a:p>
            <a:pPr marL="895350" lvl="1" indent="-285750">
              <a:buFont typeface="Arial" panose="020B0604020202020204" pitchFamily="34" charset="0"/>
              <a:buChar char="•"/>
            </a:pPr>
            <a:r>
              <a:rPr lang="en-US" sz="2000" dirty="0"/>
              <a:t>investigating adverse effects</a:t>
            </a:r>
          </a:p>
          <a:p>
            <a:pPr marL="895350" lvl="1" indent="-285750">
              <a:buFont typeface="Arial" panose="020B0604020202020204" pitchFamily="34" charset="0"/>
              <a:buChar char="•"/>
            </a:pPr>
            <a:r>
              <a:rPr lang="en-US" sz="2000" dirty="0"/>
              <a:t>providing actionable insights</a:t>
            </a:r>
          </a:p>
          <a:p>
            <a:r>
              <a:rPr lang="en-US" sz="1800" dirty="0"/>
              <a:t> By achieving these goals, the project seeks to enhance decision-making for policymakers and health organizations, fostering optimized deployment strategies in the ongoing battle against the Covid-19 pandemic</a:t>
            </a:r>
            <a:r>
              <a:rPr lang="en-US" dirty="0"/>
              <a:t>.</a:t>
            </a:r>
            <a:endParaRPr lang="en-IN" dirty="0"/>
          </a:p>
        </p:txBody>
      </p:sp>
    </p:spTree>
    <p:extLst>
      <p:ext uri="{BB962C8B-B14F-4D97-AF65-F5344CB8AC3E}">
        <p14:creationId xmlns:p14="http://schemas.microsoft.com/office/powerpoint/2010/main" val="40782621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288EC-3AB3-0E42-CC4E-02BE116BCD25}"/>
              </a:ext>
            </a:extLst>
          </p:cNvPr>
          <p:cNvSpPr>
            <a:spLocks noGrp="1"/>
          </p:cNvSpPr>
          <p:nvPr>
            <p:ph type="title"/>
          </p:nvPr>
        </p:nvSpPr>
        <p:spPr/>
        <p:txBody>
          <a:bodyPr>
            <a:normAutofit fontScale="90000"/>
          </a:bodyPr>
          <a:lstStyle/>
          <a:p>
            <a:r>
              <a:rPr lang="en-IN" dirty="0">
                <a:latin typeface="Algerian" panose="04020705040A02060702" pitchFamily="82" charset="0"/>
              </a:rPr>
              <a:t>Design &amp; thinking</a:t>
            </a:r>
          </a:p>
        </p:txBody>
      </p:sp>
      <p:sp>
        <p:nvSpPr>
          <p:cNvPr id="3" name="Text Placeholder 2">
            <a:extLst>
              <a:ext uri="{FF2B5EF4-FFF2-40B4-BE49-F238E27FC236}">
                <a16:creationId xmlns:a16="http://schemas.microsoft.com/office/drawing/2014/main" id="{0F204C2B-6BFB-6010-7895-04B059C7A32B}"/>
              </a:ext>
            </a:extLst>
          </p:cNvPr>
          <p:cNvSpPr>
            <a:spLocks noGrp="1"/>
          </p:cNvSpPr>
          <p:nvPr>
            <p:ph type="body" idx="1"/>
          </p:nvPr>
        </p:nvSpPr>
        <p:spPr/>
        <p:txBody>
          <a:bodyPr>
            <a:normAutofit/>
          </a:bodyPr>
          <a:lstStyle/>
          <a:p>
            <a:r>
              <a:rPr lang="en-US" sz="3200" dirty="0"/>
              <a:t>     Data </a:t>
            </a:r>
            <a:r>
              <a:rPr lang="en-US" sz="3200" dirty="0" err="1"/>
              <a:t>Preprocesing</a:t>
            </a:r>
            <a:endParaRPr lang="en-US" sz="3200" dirty="0"/>
          </a:p>
          <a:p>
            <a:r>
              <a:rPr lang="en-US" sz="3200" dirty="0"/>
              <a:t>	Exploratory Data Analysis(EDA)</a:t>
            </a:r>
          </a:p>
          <a:p>
            <a:r>
              <a:rPr lang="en-US" sz="3200" dirty="0"/>
              <a:t>	Statistical Analysis</a:t>
            </a:r>
          </a:p>
          <a:p>
            <a:r>
              <a:rPr lang="en-US" sz="3200" dirty="0"/>
              <a:t>	Virtualization</a:t>
            </a:r>
          </a:p>
          <a:p>
            <a:r>
              <a:rPr lang="en-US" sz="3200" dirty="0"/>
              <a:t>	Insights and Recommendation</a:t>
            </a:r>
          </a:p>
          <a:p>
            <a:r>
              <a:rPr lang="en-IN" sz="3200" dirty="0"/>
              <a:t>     Data  Collection</a:t>
            </a:r>
          </a:p>
        </p:txBody>
      </p:sp>
    </p:spTree>
    <p:extLst>
      <p:ext uri="{BB962C8B-B14F-4D97-AF65-F5344CB8AC3E}">
        <p14:creationId xmlns:p14="http://schemas.microsoft.com/office/powerpoint/2010/main" val="19933685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 name="Title 4">
            <a:extLst>
              <a:ext uri="{FF2B5EF4-FFF2-40B4-BE49-F238E27FC236}">
                <a16:creationId xmlns:a16="http://schemas.microsoft.com/office/drawing/2014/main" id="{25B412FB-3B29-5C79-D071-282FAEB634EF}"/>
              </a:ext>
            </a:extLst>
          </p:cNvPr>
          <p:cNvSpPr>
            <a:spLocks noGrp="1"/>
          </p:cNvSpPr>
          <p:nvPr>
            <p:ph type="title" idx="15"/>
          </p:nvPr>
        </p:nvSpPr>
        <p:spPr>
          <a:xfrm>
            <a:off x="713225" y="247594"/>
            <a:ext cx="7717500" cy="572700"/>
          </a:xfrm>
        </p:spPr>
        <p:txBody>
          <a:bodyPr/>
          <a:lstStyle/>
          <a:p>
            <a:r>
              <a:rPr lang="en-IN" dirty="0">
                <a:latin typeface="Algerian" panose="04020705040A02060702" pitchFamily="82" charset="0"/>
              </a:rPr>
              <a:t>   </a:t>
            </a:r>
            <a:br>
              <a:rPr lang="en-IN" dirty="0">
                <a:latin typeface="Algerian" panose="04020705040A02060702" pitchFamily="82" charset="0"/>
              </a:rPr>
            </a:br>
            <a:r>
              <a:rPr lang="en-IN" dirty="0">
                <a:latin typeface="Algerian" panose="04020705040A02060702" pitchFamily="82" charset="0"/>
              </a:rPr>
              <a:t>Data Preprocessing</a:t>
            </a:r>
          </a:p>
        </p:txBody>
      </p:sp>
      <p:sp>
        <p:nvSpPr>
          <p:cNvPr id="7" name="Title 6">
            <a:extLst>
              <a:ext uri="{FF2B5EF4-FFF2-40B4-BE49-F238E27FC236}">
                <a16:creationId xmlns:a16="http://schemas.microsoft.com/office/drawing/2014/main" id="{D4D7394B-A2EF-8AC4-3CAF-8142676A5743}"/>
              </a:ext>
            </a:extLst>
          </p:cNvPr>
          <p:cNvSpPr>
            <a:spLocks noGrp="1"/>
          </p:cNvSpPr>
          <p:nvPr>
            <p:ph type="title"/>
          </p:nvPr>
        </p:nvSpPr>
        <p:spPr/>
        <p:txBody>
          <a:bodyPr/>
          <a:lstStyle/>
          <a:p>
            <a:r>
              <a:rPr lang="en-IN" dirty="0"/>
              <a:t> </a:t>
            </a:r>
          </a:p>
        </p:txBody>
      </p:sp>
      <p:sp>
        <p:nvSpPr>
          <p:cNvPr id="9" name="Title 8">
            <a:extLst>
              <a:ext uri="{FF2B5EF4-FFF2-40B4-BE49-F238E27FC236}">
                <a16:creationId xmlns:a16="http://schemas.microsoft.com/office/drawing/2014/main" id="{AFDD349A-5540-056A-6C7F-F30FA3E36B58}"/>
              </a:ext>
            </a:extLst>
          </p:cNvPr>
          <p:cNvSpPr>
            <a:spLocks noGrp="1"/>
          </p:cNvSpPr>
          <p:nvPr>
            <p:ph type="title" idx="2"/>
          </p:nvPr>
        </p:nvSpPr>
        <p:spPr/>
        <p:txBody>
          <a:bodyPr>
            <a:normAutofit fontScale="90000"/>
          </a:bodyPr>
          <a:lstStyle/>
          <a:p>
            <a:r>
              <a:rPr lang="en-IN" dirty="0"/>
              <a:t>  </a:t>
            </a:r>
            <a:br>
              <a:rPr lang="en-IN" dirty="0"/>
            </a:br>
            <a:endParaRPr lang="en-IN" dirty="0"/>
          </a:p>
        </p:txBody>
      </p:sp>
      <p:sp>
        <p:nvSpPr>
          <p:cNvPr id="11" name="Subtitle 10">
            <a:extLst>
              <a:ext uri="{FF2B5EF4-FFF2-40B4-BE49-F238E27FC236}">
                <a16:creationId xmlns:a16="http://schemas.microsoft.com/office/drawing/2014/main" id="{48E24097-A21A-1D1A-0FBC-1120C5EBD047}"/>
              </a:ext>
            </a:extLst>
          </p:cNvPr>
          <p:cNvSpPr>
            <a:spLocks noGrp="1"/>
          </p:cNvSpPr>
          <p:nvPr>
            <p:ph type="subTitle" idx="3"/>
          </p:nvPr>
        </p:nvSpPr>
        <p:spPr/>
        <p:txBody>
          <a:bodyPr/>
          <a:lstStyle/>
          <a:p>
            <a:r>
              <a:rPr lang="en-IN" dirty="0"/>
              <a:t>  </a:t>
            </a:r>
          </a:p>
          <a:p>
            <a:endParaRPr lang="en-IN" dirty="0"/>
          </a:p>
          <a:p>
            <a:endParaRPr lang="en-IN" dirty="0"/>
          </a:p>
        </p:txBody>
      </p:sp>
      <p:sp>
        <p:nvSpPr>
          <p:cNvPr id="13" name="Title 12">
            <a:extLst>
              <a:ext uri="{FF2B5EF4-FFF2-40B4-BE49-F238E27FC236}">
                <a16:creationId xmlns:a16="http://schemas.microsoft.com/office/drawing/2014/main" id="{67D98E6E-848E-06E6-E4B6-1AD86C08F55C}"/>
              </a:ext>
            </a:extLst>
          </p:cNvPr>
          <p:cNvSpPr>
            <a:spLocks noGrp="1"/>
          </p:cNvSpPr>
          <p:nvPr>
            <p:ph type="title" idx="4"/>
          </p:nvPr>
        </p:nvSpPr>
        <p:spPr/>
        <p:txBody>
          <a:bodyPr>
            <a:normAutofit fontScale="90000"/>
          </a:bodyPr>
          <a:lstStyle/>
          <a:p>
            <a:r>
              <a:rPr lang="en-IN" dirty="0"/>
              <a:t>  </a:t>
            </a:r>
            <a:br>
              <a:rPr lang="en-IN" dirty="0"/>
            </a:br>
            <a:endParaRPr lang="en-IN" dirty="0"/>
          </a:p>
        </p:txBody>
      </p:sp>
      <p:sp>
        <p:nvSpPr>
          <p:cNvPr id="15" name="Subtitle 14">
            <a:extLst>
              <a:ext uri="{FF2B5EF4-FFF2-40B4-BE49-F238E27FC236}">
                <a16:creationId xmlns:a16="http://schemas.microsoft.com/office/drawing/2014/main" id="{E733300B-335B-DEB1-AC8E-72E3FDA89A30}"/>
              </a:ext>
            </a:extLst>
          </p:cNvPr>
          <p:cNvSpPr>
            <a:spLocks noGrp="1"/>
          </p:cNvSpPr>
          <p:nvPr>
            <p:ph type="subTitle" idx="5"/>
          </p:nvPr>
        </p:nvSpPr>
        <p:spPr/>
        <p:txBody>
          <a:bodyPr/>
          <a:lstStyle/>
          <a:p>
            <a:r>
              <a:rPr lang="en-IN" dirty="0"/>
              <a:t>  </a:t>
            </a:r>
          </a:p>
        </p:txBody>
      </p:sp>
      <p:sp>
        <p:nvSpPr>
          <p:cNvPr id="17" name="Title 16">
            <a:extLst>
              <a:ext uri="{FF2B5EF4-FFF2-40B4-BE49-F238E27FC236}">
                <a16:creationId xmlns:a16="http://schemas.microsoft.com/office/drawing/2014/main" id="{5F7C6E9D-FD7D-FD82-C179-4AEE5144466D}"/>
              </a:ext>
            </a:extLst>
          </p:cNvPr>
          <p:cNvSpPr>
            <a:spLocks noGrp="1"/>
          </p:cNvSpPr>
          <p:nvPr>
            <p:ph type="title" idx="6"/>
          </p:nvPr>
        </p:nvSpPr>
        <p:spPr/>
        <p:txBody>
          <a:bodyPr/>
          <a:lstStyle/>
          <a:p>
            <a:r>
              <a:rPr lang="en-IN" dirty="0"/>
              <a:t>    </a:t>
            </a:r>
          </a:p>
        </p:txBody>
      </p:sp>
      <p:sp>
        <p:nvSpPr>
          <p:cNvPr id="19" name="Subtitle 18">
            <a:extLst>
              <a:ext uri="{FF2B5EF4-FFF2-40B4-BE49-F238E27FC236}">
                <a16:creationId xmlns:a16="http://schemas.microsoft.com/office/drawing/2014/main" id="{23EA205F-57FA-D825-868A-D57D1C860495}"/>
              </a:ext>
            </a:extLst>
          </p:cNvPr>
          <p:cNvSpPr>
            <a:spLocks noGrp="1"/>
          </p:cNvSpPr>
          <p:nvPr>
            <p:ph type="subTitle" idx="7"/>
          </p:nvPr>
        </p:nvSpPr>
        <p:spPr/>
        <p:txBody>
          <a:bodyPr/>
          <a:lstStyle/>
          <a:p>
            <a:r>
              <a:rPr lang="en-IN" dirty="0"/>
              <a:t> </a:t>
            </a:r>
          </a:p>
        </p:txBody>
      </p:sp>
      <p:sp>
        <p:nvSpPr>
          <p:cNvPr id="21" name="Title 20">
            <a:extLst>
              <a:ext uri="{FF2B5EF4-FFF2-40B4-BE49-F238E27FC236}">
                <a16:creationId xmlns:a16="http://schemas.microsoft.com/office/drawing/2014/main" id="{D2E7FC5F-0BCA-A92F-6C91-BF54160354E1}"/>
              </a:ext>
            </a:extLst>
          </p:cNvPr>
          <p:cNvSpPr>
            <a:spLocks noGrp="1"/>
          </p:cNvSpPr>
          <p:nvPr>
            <p:ph type="title" idx="8"/>
          </p:nvPr>
        </p:nvSpPr>
        <p:spPr/>
        <p:txBody>
          <a:bodyPr/>
          <a:lstStyle/>
          <a:p>
            <a:r>
              <a:rPr lang="en-IN" dirty="0"/>
              <a:t>  </a:t>
            </a:r>
          </a:p>
        </p:txBody>
      </p:sp>
      <p:sp>
        <p:nvSpPr>
          <p:cNvPr id="23" name="Subtitle 22">
            <a:extLst>
              <a:ext uri="{FF2B5EF4-FFF2-40B4-BE49-F238E27FC236}">
                <a16:creationId xmlns:a16="http://schemas.microsoft.com/office/drawing/2014/main" id="{424AD789-C4C8-4700-D14A-5E8A69AD8516}"/>
              </a:ext>
            </a:extLst>
          </p:cNvPr>
          <p:cNvSpPr>
            <a:spLocks noGrp="1"/>
          </p:cNvSpPr>
          <p:nvPr>
            <p:ph type="subTitle" idx="9"/>
          </p:nvPr>
        </p:nvSpPr>
        <p:spPr/>
        <p:txBody>
          <a:bodyPr/>
          <a:lstStyle/>
          <a:p>
            <a:r>
              <a:rPr lang="en-IN" dirty="0"/>
              <a:t> </a:t>
            </a:r>
          </a:p>
        </p:txBody>
      </p:sp>
      <p:sp>
        <p:nvSpPr>
          <p:cNvPr id="25" name="Title 24">
            <a:extLst>
              <a:ext uri="{FF2B5EF4-FFF2-40B4-BE49-F238E27FC236}">
                <a16:creationId xmlns:a16="http://schemas.microsoft.com/office/drawing/2014/main" id="{6EC4D875-25B8-B7BB-2E9E-D66866271944}"/>
              </a:ext>
            </a:extLst>
          </p:cNvPr>
          <p:cNvSpPr>
            <a:spLocks noGrp="1"/>
          </p:cNvSpPr>
          <p:nvPr>
            <p:ph type="title" idx="13"/>
          </p:nvPr>
        </p:nvSpPr>
        <p:spPr/>
        <p:txBody>
          <a:bodyPr>
            <a:normAutofit fontScale="90000"/>
          </a:bodyPr>
          <a:lstStyle/>
          <a:p>
            <a:r>
              <a:rPr lang="en-IN" dirty="0"/>
              <a:t>  </a:t>
            </a:r>
            <a:br>
              <a:rPr lang="en-IN" dirty="0"/>
            </a:br>
            <a:endParaRPr lang="en-IN" dirty="0"/>
          </a:p>
        </p:txBody>
      </p:sp>
      <p:sp>
        <p:nvSpPr>
          <p:cNvPr id="27" name="Subtitle 26">
            <a:extLst>
              <a:ext uri="{FF2B5EF4-FFF2-40B4-BE49-F238E27FC236}">
                <a16:creationId xmlns:a16="http://schemas.microsoft.com/office/drawing/2014/main" id="{1D526DA1-F681-B709-4F06-9A0E74B5817D}"/>
              </a:ext>
            </a:extLst>
          </p:cNvPr>
          <p:cNvSpPr>
            <a:spLocks noGrp="1"/>
          </p:cNvSpPr>
          <p:nvPr>
            <p:ph type="subTitle" idx="14"/>
          </p:nvPr>
        </p:nvSpPr>
        <p:spPr>
          <a:xfrm>
            <a:off x="1143755" y="1958700"/>
            <a:ext cx="7115581" cy="3460792"/>
          </a:xfrm>
        </p:spPr>
        <p:txBody>
          <a:bodyPr>
            <a:noAutofit/>
          </a:bodyPr>
          <a:lstStyle/>
          <a:p>
            <a:pPr algn="l">
              <a:buFont typeface="Arial" panose="020B0604020202020204" pitchFamily="34" charset="0"/>
              <a:buChar char="•"/>
            </a:pPr>
            <a:r>
              <a:rPr lang="en-US" sz="1800" dirty="0"/>
              <a:t>Check for missing values in each column and decide how to handle them (e.g., imputation or removal).</a:t>
            </a:r>
          </a:p>
          <a:p>
            <a:pPr algn="l">
              <a:buFont typeface="Arial" panose="020B0604020202020204" pitchFamily="34" charset="0"/>
              <a:buChar char="•"/>
            </a:pPr>
            <a:r>
              <a:rPr lang="en-US" sz="1800" dirty="0"/>
              <a:t>Handle data types appropriately (e.g., convert the date column to datetime).</a:t>
            </a:r>
          </a:p>
          <a:p>
            <a:pPr algn="l">
              <a:buFont typeface="Arial" panose="020B0604020202020204" pitchFamily="34" charset="0"/>
              <a:buChar char="•"/>
            </a:pPr>
            <a:endParaRPr lang="en-US" sz="1800" dirty="0"/>
          </a:p>
          <a:p>
            <a:pPr algn="l">
              <a:buFont typeface="Arial" panose="020B0604020202020204" pitchFamily="34" charset="0"/>
              <a:buChar char="•"/>
            </a:pPr>
            <a:r>
              <a:rPr lang="en-US" sz="1800" dirty="0"/>
              <a:t>Ensure data consistency and correctness, such as checking that percentages are within valid ranges (0-100%).</a:t>
            </a:r>
          </a:p>
          <a:p>
            <a:pPr algn="l">
              <a:buFont typeface="Arial" panose="020B0604020202020204" pitchFamily="34" charset="0"/>
              <a:buChar char="•"/>
            </a:pPr>
            <a:endParaRPr lang="en-IN" sz="1800" dirty="0"/>
          </a:p>
          <a:p>
            <a:pPr marL="114300" indent="0" algn="l"/>
            <a:endParaRPr lang="en-US" sz="1800" dirty="0"/>
          </a:p>
        </p:txBody>
      </p:sp>
      <p:sp>
        <p:nvSpPr>
          <p:cNvPr id="29" name="Subtitle 28">
            <a:extLst>
              <a:ext uri="{FF2B5EF4-FFF2-40B4-BE49-F238E27FC236}">
                <a16:creationId xmlns:a16="http://schemas.microsoft.com/office/drawing/2014/main" id="{958CAEB7-8206-5D50-0C09-986B454609D5}"/>
              </a:ext>
            </a:extLst>
          </p:cNvPr>
          <p:cNvSpPr>
            <a:spLocks noGrp="1"/>
          </p:cNvSpPr>
          <p:nvPr>
            <p:ph type="subTitle" idx="1"/>
          </p:nvPr>
        </p:nvSpPr>
        <p:spPr/>
        <p:txBody>
          <a:bodyPr/>
          <a:lstStyle/>
          <a:p>
            <a:r>
              <a:rPr lang="en-IN" dirty="0"/>
              <a: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2C582-C029-1A11-CA79-FEF3CD32450E}"/>
              </a:ext>
            </a:extLst>
          </p:cNvPr>
          <p:cNvSpPr>
            <a:spLocks noGrp="1"/>
          </p:cNvSpPr>
          <p:nvPr>
            <p:ph type="title"/>
          </p:nvPr>
        </p:nvSpPr>
        <p:spPr/>
        <p:txBody>
          <a:bodyPr>
            <a:normAutofit fontScale="90000"/>
          </a:bodyPr>
          <a:lstStyle/>
          <a:p>
            <a:r>
              <a:rPr lang="en-IN" dirty="0"/>
              <a:t>  </a:t>
            </a:r>
          </a:p>
        </p:txBody>
      </p:sp>
      <p:sp>
        <p:nvSpPr>
          <p:cNvPr id="3" name="Text Placeholder 2">
            <a:extLst>
              <a:ext uri="{FF2B5EF4-FFF2-40B4-BE49-F238E27FC236}">
                <a16:creationId xmlns:a16="http://schemas.microsoft.com/office/drawing/2014/main" id="{0F0AA14F-6830-F72B-6A25-3A03E984A091}"/>
              </a:ext>
            </a:extLst>
          </p:cNvPr>
          <p:cNvSpPr>
            <a:spLocks noGrp="1"/>
          </p:cNvSpPr>
          <p:nvPr>
            <p:ph type="body" idx="1"/>
          </p:nvPr>
        </p:nvSpPr>
        <p:spPr>
          <a:xfrm>
            <a:off x="712975" y="617075"/>
            <a:ext cx="7717800" cy="4143375"/>
          </a:xfrm>
        </p:spPr>
        <p:txBody>
          <a:bodyPr>
            <a:noAutofit/>
          </a:bodyPr>
          <a:lstStyle/>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1.  Import the necessary libraries :</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import pandas as pd</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import </a:t>
            </a:r>
            <a:r>
              <a:rPr lang="en-US" sz="1400" dirty="0" err="1">
                <a:effectLst/>
                <a:latin typeface="Calibri" panose="020F0502020204030204" pitchFamily="34" charset="0"/>
                <a:ea typeface="Times New Roman" panose="02020603050405020304" pitchFamily="18" charset="0"/>
                <a:cs typeface="Times New Roman" panose="02020603050405020304" pitchFamily="18" charset="0"/>
              </a:rPr>
              <a:t>matplotlib.pyplot</a:t>
            </a: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as </a:t>
            </a:r>
            <a:r>
              <a:rPr lang="en-US" sz="1400" dirty="0" err="1">
                <a:effectLst/>
                <a:latin typeface="Calibri" panose="020F0502020204030204" pitchFamily="34" charset="0"/>
                <a:ea typeface="Times New Roman" panose="02020603050405020304" pitchFamily="18" charset="0"/>
                <a:cs typeface="Times New Roman" panose="02020603050405020304" pitchFamily="18" charset="0"/>
              </a:rPr>
              <a:t>plt</a:t>
            </a: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In this step, you import the Pandas library, which is essential for data manipulation and analysis. </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2. Load the dataset:</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a:t>
            </a:r>
            <a:r>
              <a:rPr lang="en-US" sz="1400" dirty="0" err="1">
                <a:effectLst/>
                <a:latin typeface="Calibri" panose="020F0502020204030204" pitchFamily="34" charset="0"/>
                <a:ea typeface="Times New Roman" panose="02020603050405020304" pitchFamily="18" charset="0"/>
                <a:cs typeface="Times New Roman" panose="02020603050405020304" pitchFamily="18" charset="0"/>
              </a:rPr>
              <a:t>df</a:t>
            </a: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 </a:t>
            </a:r>
            <a:r>
              <a:rPr lang="en-US" sz="1400" dirty="0" err="1">
                <a:effectLst/>
                <a:latin typeface="Calibri" panose="020F0502020204030204" pitchFamily="34" charset="0"/>
                <a:ea typeface="Times New Roman" panose="02020603050405020304" pitchFamily="18" charset="0"/>
                <a:cs typeface="Times New Roman" panose="02020603050405020304" pitchFamily="18" charset="0"/>
              </a:rPr>
              <a:t>pd.read_csv</a:t>
            </a: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('cv.csv')  </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This code uses Pandas' `</a:t>
            </a:r>
            <a:r>
              <a:rPr lang="en-US" sz="1400" dirty="0" err="1">
                <a:effectLst/>
                <a:latin typeface="Calibri" panose="020F0502020204030204" pitchFamily="34" charset="0"/>
                <a:ea typeface="Times New Roman" panose="02020603050405020304" pitchFamily="18" charset="0"/>
                <a:cs typeface="Times New Roman" panose="02020603050405020304" pitchFamily="18" charset="0"/>
              </a:rPr>
              <a:t>read_csv</a:t>
            </a: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function to load the dataset from a CSV file into a Pandas </a:t>
            </a:r>
            <a:r>
              <a:rPr lang="en-US" sz="1400" dirty="0" err="1">
                <a:effectLst/>
                <a:latin typeface="Calibri" panose="020F0502020204030204" pitchFamily="34" charset="0"/>
                <a:ea typeface="Times New Roman" panose="02020603050405020304" pitchFamily="18" charset="0"/>
                <a:cs typeface="Times New Roman" panose="02020603050405020304" pitchFamily="18" charset="0"/>
              </a:rPr>
              <a:t>DataFrame</a:t>
            </a: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3. Data Exploration:</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 `</a:t>
            </a:r>
            <a:r>
              <a:rPr lang="en-US" sz="1400" dirty="0" err="1">
                <a:effectLst/>
                <a:latin typeface="Calibri" panose="020F0502020204030204" pitchFamily="34" charset="0"/>
                <a:ea typeface="Times New Roman" panose="02020603050405020304" pitchFamily="18" charset="0"/>
                <a:cs typeface="Times New Roman" panose="02020603050405020304" pitchFamily="18" charset="0"/>
              </a:rPr>
              <a:t>df.head</a:t>
            </a: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This function displays the first few rows of the dataset, allowing you to see what the data looks like at a glance.</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 `df.info()`: The `info()` function provides information about the data types of each column and the number of non-null entries, which is useful for checking for missing data.</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buNone/>
            </a:pPr>
            <a:endParaRPr lang="en-IN" sz="1000" dirty="0"/>
          </a:p>
        </p:txBody>
      </p:sp>
    </p:spTree>
    <p:extLst>
      <p:ext uri="{BB962C8B-B14F-4D97-AF65-F5344CB8AC3E}">
        <p14:creationId xmlns:p14="http://schemas.microsoft.com/office/powerpoint/2010/main" val="23609182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A4AD-6ACB-857F-4920-FAD8F40D739E}"/>
              </a:ext>
            </a:extLst>
          </p:cNvPr>
          <p:cNvSpPr>
            <a:spLocks noGrp="1"/>
          </p:cNvSpPr>
          <p:nvPr>
            <p:ph type="title"/>
          </p:nvPr>
        </p:nvSpPr>
        <p:spPr/>
        <p:txBody>
          <a:bodyPr>
            <a:normAutofit fontScale="90000"/>
          </a:bodyPr>
          <a:lstStyle/>
          <a:p>
            <a:r>
              <a:rPr lang="en-IN" dirty="0"/>
              <a:t> </a:t>
            </a:r>
          </a:p>
        </p:txBody>
      </p:sp>
      <p:sp>
        <p:nvSpPr>
          <p:cNvPr id="3" name="Text Placeholder 2">
            <a:extLst>
              <a:ext uri="{FF2B5EF4-FFF2-40B4-BE49-F238E27FC236}">
                <a16:creationId xmlns:a16="http://schemas.microsoft.com/office/drawing/2014/main" id="{2F7EE9A4-E471-95B3-BFE8-D5DA5FD285D5}"/>
              </a:ext>
            </a:extLst>
          </p:cNvPr>
          <p:cNvSpPr>
            <a:spLocks noGrp="1"/>
          </p:cNvSpPr>
          <p:nvPr>
            <p:ph type="body" idx="1"/>
          </p:nvPr>
        </p:nvSpPr>
        <p:spPr>
          <a:xfrm>
            <a:off x="623187" y="824925"/>
            <a:ext cx="7897625" cy="3987850"/>
          </a:xfrm>
        </p:spPr>
        <p:txBody>
          <a:bodyPr>
            <a:noAutofit/>
          </a:bodyPr>
          <a:lstStyle/>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 `</a:t>
            </a:r>
            <a:r>
              <a:rPr lang="en-US" sz="1400" dirty="0" err="1">
                <a:effectLst/>
                <a:latin typeface="Calibri" panose="020F0502020204030204" pitchFamily="34" charset="0"/>
                <a:ea typeface="Times New Roman" panose="02020603050405020304" pitchFamily="18" charset="0"/>
                <a:cs typeface="Times New Roman" panose="02020603050405020304" pitchFamily="18" charset="0"/>
              </a:rPr>
              <a:t>df.describe</a:t>
            </a: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The `describe()` function provides basic statistical summaries of the numeric columns, such as mean, standard deviation, and quartiles.</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4. Data Preprocessing:</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Data preprocessing involves various tasks to clean and prepare the data for analysis. Common preprocessing tasks include:</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 Handling Missing Values: Use the `</a:t>
            </a:r>
            <a:r>
              <a:rPr lang="en-US" sz="1400" dirty="0" err="1">
                <a:effectLst/>
                <a:latin typeface="Calibri" panose="020F0502020204030204" pitchFamily="34" charset="0"/>
                <a:ea typeface="Times New Roman" panose="02020603050405020304" pitchFamily="18" charset="0"/>
                <a:cs typeface="Times New Roman" panose="02020603050405020304" pitchFamily="18" charset="0"/>
              </a:rPr>
              <a:t>fillna</a:t>
            </a: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function to fill missing values with a specific value or a strategy like mean or median. In the example, missing values are filled with 0.</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 Feature Engineering: Create new columns or extract information from existing columns based on your analysis requirements. This step is highly specific to your analysis goals. </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6. Save the Preprocessed Data:</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marL="152400" indent="0">
              <a:lnSpc>
                <a:spcPct val="107000"/>
              </a:lnSpc>
              <a:spcAft>
                <a:spcPts val="800"/>
              </a:spcAft>
              <a:buNone/>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If you want to save the preprocessed data for future use, you can use the `</a:t>
            </a:r>
            <a:r>
              <a:rPr lang="en-US" sz="1400" dirty="0" err="1">
                <a:effectLst/>
                <a:latin typeface="Calibri" panose="020F0502020204030204" pitchFamily="34" charset="0"/>
                <a:ea typeface="Times New Roman" panose="02020603050405020304" pitchFamily="18" charset="0"/>
                <a:cs typeface="Times New Roman" panose="02020603050405020304" pitchFamily="18" charset="0"/>
              </a:rPr>
              <a:t>to_csv</a:t>
            </a: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 function to export it to a new CSV file. Setting `index=False` ensures that the index column is not saved to the file.</a:t>
            </a:r>
            <a:endParaRPr lang="en-IN" sz="1400" dirty="0"/>
          </a:p>
        </p:txBody>
      </p:sp>
    </p:spTree>
    <p:extLst>
      <p:ext uri="{BB962C8B-B14F-4D97-AF65-F5344CB8AC3E}">
        <p14:creationId xmlns:p14="http://schemas.microsoft.com/office/powerpoint/2010/main" val="36924829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B68620D-A277-FA8B-129C-B44035F8CE8F}"/>
              </a:ext>
            </a:extLst>
          </p:cNvPr>
          <p:cNvPicPr/>
          <p:nvPr/>
        </p:nvPicPr>
        <p:blipFill>
          <a:blip r:embed="rId2"/>
          <a:stretch>
            <a:fillRect/>
          </a:stretch>
        </p:blipFill>
        <p:spPr>
          <a:xfrm>
            <a:off x="1036862" y="125528"/>
            <a:ext cx="2159821" cy="320520"/>
          </a:xfrm>
          <a:prstGeom prst="rect">
            <a:avLst/>
          </a:prstGeom>
        </p:spPr>
      </p:pic>
      <p:pic>
        <p:nvPicPr>
          <p:cNvPr id="3" name="Picture 2">
            <a:extLst>
              <a:ext uri="{FF2B5EF4-FFF2-40B4-BE49-F238E27FC236}">
                <a16:creationId xmlns:a16="http://schemas.microsoft.com/office/drawing/2014/main" id="{FE4C74BE-C00F-5F20-4502-931B2845BE84}"/>
              </a:ext>
            </a:extLst>
          </p:cNvPr>
          <p:cNvPicPr/>
          <p:nvPr/>
        </p:nvPicPr>
        <p:blipFill>
          <a:blip r:embed="rId3"/>
          <a:stretch>
            <a:fillRect/>
          </a:stretch>
        </p:blipFill>
        <p:spPr>
          <a:xfrm>
            <a:off x="209132" y="610792"/>
            <a:ext cx="1291590" cy="219710"/>
          </a:xfrm>
          <a:prstGeom prst="rect">
            <a:avLst/>
          </a:prstGeom>
        </p:spPr>
      </p:pic>
      <p:pic>
        <p:nvPicPr>
          <p:cNvPr id="4" name="Picture 3">
            <a:extLst>
              <a:ext uri="{FF2B5EF4-FFF2-40B4-BE49-F238E27FC236}">
                <a16:creationId xmlns:a16="http://schemas.microsoft.com/office/drawing/2014/main" id="{778EA95C-7779-A9AD-9BD2-287704769CEB}"/>
              </a:ext>
            </a:extLst>
          </p:cNvPr>
          <p:cNvPicPr/>
          <p:nvPr/>
        </p:nvPicPr>
        <p:blipFill>
          <a:blip r:embed="rId4"/>
          <a:stretch>
            <a:fillRect/>
          </a:stretch>
        </p:blipFill>
        <p:spPr>
          <a:xfrm>
            <a:off x="1564231" y="610792"/>
            <a:ext cx="6524121" cy="267970"/>
          </a:xfrm>
          <a:prstGeom prst="rect">
            <a:avLst/>
          </a:prstGeom>
        </p:spPr>
      </p:pic>
      <p:pic>
        <p:nvPicPr>
          <p:cNvPr id="5" name="Picture 4">
            <a:extLst>
              <a:ext uri="{FF2B5EF4-FFF2-40B4-BE49-F238E27FC236}">
                <a16:creationId xmlns:a16="http://schemas.microsoft.com/office/drawing/2014/main" id="{674F403A-AEE4-94AC-9DC0-F74DF2A2AB59}"/>
              </a:ext>
            </a:extLst>
          </p:cNvPr>
          <p:cNvPicPr/>
          <p:nvPr/>
        </p:nvPicPr>
        <p:blipFill>
          <a:blip r:embed="rId5"/>
          <a:stretch>
            <a:fillRect/>
          </a:stretch>
        </p:blipFill>
        <p:spPr>
          <a:xfrm>
            <a:off x="437524" y="1121239"/>
            <a:ext cx="8044837" cy="3710955"/>
          </a:xfrm>
          <a:prstGeom prst="rect">
            <a:avLst/>
          </a:prstGeom>
        </p:spPr>
      </p:pic>
    </p:spTree>
    <p:extLst>
      <p:ext uri="{BB962C8B-B14F-4D97-AF65-F5344CB8AC3E}">
        <p14:creationId xmlns:p14="http://schemas.microsoft.com/office/powerpoint/2010/main" val="20282762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A56F8-F8E8-1D5B-632C-A97525525B31}"/>
              </a:ext>
            </a:extLst>
          </p:cNvPr>
          <p:cNvSpPr>
            <a:spLocks noGrp="1"/>
          </p:cNvSpPr>
          <p:nvPr>
            <p:ph type="title"/>
          </p:nvPr>
        </p:nvSpPr>
        <p:spPr>
          <a:xfrm>
            <a:off x="1359746" y="100267"/>
            <a:ext cx="7717800" cy="572700"/>
          </a:xfrm>
        </p:spPr>
        <p:txBody>
          <a:bodyPr>
            <a:normAutofit fontScale="90000"/>
          </a:bodyPr>
          <a:lstStyle/>
          <a:p>
            <a:r>
              <a:rPr lang="en-US" dirty="0">
                <a:latin typeface="Algerian" panose="04020705040A02060702" pitchFamily="82" charset="0"/>
              </a:rPr>
              <a:t>Program:</a:t>
            </a:r>
            <a:endParaRPr lang="en-IN" dirty="0"/>
          </a:p>
        </p:txBody>
      </p:sp>
      <p:sp>
        <p:nvSpPr>
          <p:cNvPr id="3" name="Text Placeholder 2">
            <a:extLst>
              <a:ext uri="{FF2B5EF4-FFF2-40B4-BE49-F238E27FC236}">
                <a16:creationId xmlns:a16="http://schemas.microsoft.com/office/drawing/2014/main" id="{2CF3197F-733E-CDC9-BAEA-6C1DBD0E35C7}"/>
              </a:ext>
            </a:extLst>
          </p:cNvPr>
          <p:cNvSpPr>
            <a:spLocks noGrp="1"/>
          </p:cNvSpPr>
          <p:nvPr>
            <p:ph type="body" idx="1"/>
          </p:nvPr>
        </p:nvSpPr>
        <p:spPr>
          <a:xfrm>
            <a:off x="1359746" y="557914"/>
            <a:ext cx="7457027" cy="5129380"/>
          </a:xfrm>
        </p:spPr>
        <p:txBody>
          <a:bodyPr>
            <a:noAutofit/>
          </a:bodyPr>
          <a:lstStyle/>
          <a:p>
            <a:pPr marL="152400" indent="0">
              <a:lnSpc>
                <a:spcPct val="170000"/>
              </a:lnSpc>
              <a:buNone/>
            </a:pPr>
            <a:r>
              <a:rPr lang="en-IN" sz="1400" b="1" dirty="0">
                <a:latin typeface="Palatino Linotype" panose="02040502050505030304" pitchFamily="18" charset="0"/>
              </a:rPr>
              <a:t>import pandas as pd</a:t>
            </a:r>
          </a:p>
          <a:p>
            <a:pPr marL="152400" indent="0">
              <a:lnSpc>
                <a:spcPct val="170000"/>
              </a:lnSpc>
              <a:buNone/>
            </a:pPr>
            <a:r>
              <a:rPr lang="en-IN" sz="1400" b="1" dirty="0">
                <a:latin typeface="Palatino Linotype" panose="02040502050505030304" pitchFamily="18" charset="0"/>
              </a:rPr>
              <a:t>import </a:t>
            </a:r>
            <a:r>
              <a:rPr lang="en-IN" sz="1400" b="1" dirty="0" err="1">
                <a:latin typeface="Palatino Linotype" panose="02040502050505030304" pitchFamily="18" charset="0"/>
              </a:rPr>
              <a:t>matplotlib.pyplot</a:t>
            </a:r>
            <a:r>
              <a:rPr lang="en-IN" sz="1400" b="1" dirty="0">
                <a:latin typeface="Palatino Linotype" panose="02040502050505030304" pitchFamily="18" charset="0"/>
              </a:rPr>
              <a:t> as </a:t>
            </a:r>
            <a:r>
              <a:rPr lang="en-IN" sz="1400" b="1" dirty="0" err="1">
                <a:latin typeface="Palatino Linotype" panose="02040502050505030304" pitchFamily="18" charset="0"/>
              </a:rPr>
              <a:t>plt</a:t>
            </a:r>
            <a:endParaRPr lang="en-IN" sz="1400" b="1" dirty="0">
              <a:latin typeface="Palatino Linotype" panose="02040502050505030304" pitchFamily="18" charset="0"/>
            </a:endParaRPr>
          </a:p>
          <a:p>
            <a:pPr marL="152400" indent="0">
              <a:lnSpc>
                <a:spcPct val="170000"/>
              </a:lnSpc>
              <a:buNone/>
            </a:pPr>
            <a:r>
              <a:rPr lang="en-IN" sz="1400" b="1" dirty="0">
                <a:latin typeface="Palatino Linotype" panose="02040502050505030304" pitchFamily="18" charset="0"/>
              </a:rPr>
              <a:t>import seaborn as </a:t>
            </a:r>
            <a:r>
              <a:rPr lang="en-IN" sz="1400" b="1" dirty="0" err="1">
                <a:latin typeface="Palatino Linotype" panose="02040502050505030304" pitchFamily="18" charset="0"/>
              </a:rPr>
              <a:t>sns</a:t>
            </a:r>
            <a:endParaRPr lang="en-IN" sz="1400" b="1" dirty="0">
              <a:latin typeface="Palatino Linotype" panose="02040502050505030304" pitchFamily="18" charset="0"/>
            </a:endParaRPr>
          </a:p>
          <a:p>
            <a:pPr marL="152400" indent="0">
              <a:lnSpc>
                <a:spcPct val="170000"/>
              </a:lnSpc>
              <a:buNone/>
            </a:pPr>
            <a:r>
              <a:rPr lang="en-IN" sz="1400" b="1" dirty="0" err="1">
                <a:latin typeface="Palatino Linotype" panose="02040502050505030304" pitchFamily="18" charset="0"/>
              </a:rPr>
              <a:t>df</a:t>
            </a:r>
            <a:r>
              <a:rPr lang="en-IN" sz="1400" b="1" dirty="0">
                <a:latin typeface="Palatino Linotype" panose="02040502050505030304" pitchFamily="18" charset="0"/>
              </a:rPr>
              <a:t> = </a:t>
            </a:r>
            <a:r>
              <a:rPr lang="en-IN" sz="1400" b="1" dirty="0" err="1">
                <a:latin typeface="Palatino Linotype" panose="02040502050505030304" pitchFamily="18" charset="0"/>
              </a:rPr>
              <a:t>pd.read_csv</a:t>
            </a:r>
            <a:r>
              <a:rPr lang="en-IN" sz="1400" b="1" dirty="0">
                <a:latin typeface="Palatino Linotype" panose="02040502050505030304" pitchFamily="18" charset="0"/>
              </a:rPr>
              <a:t>('cv.csv')</a:t>
            </a:r>
          </a:p>
          <a:p>
            <a:pPr marL="152400" indent="0">
              <a:lnSpc>
                <a:spcPct val="170000"/>
              </a:lnSpc>
              <a:buNone/>
            </a:pPr>
            <a:r>
              <a:rPr lang="en-IN" sz="1400" b="1" dirty="0">
                <a:latin typeface="Palatino Linotype" panose="02040502050505030304" pitchFamily="18" charset="0"/>
              </a:rPr>
              <a:t>print(</a:t>
            </a:r>
            <a:r>
              <a:rPr lang="en-IN" sz="1400" b="1" dirty="0" err="1">
                <a:latin typeface="Palatino Linotype" panose="02040502050505030304" pitchFamily="18" charset="0"/>
              </a:rPr>
              <a:t>df.head</a:t>
            </a:r>
            <a:r>
              <a:rPr lang="en-IN" sz="1400" b="1" dirty="0">
                <a:latin typeface="Palatino Linotype" panose="02040502050505030304" pitchFamily="18" charset="0"/>
              </a:rPr>
              <a:t>())</a:t>
            </a:r>
          </a:p>
          <a:p>
            <a:pPr marL="152400" indent="0">
              <a:lnSpc>
                <a:spcPct val="170000"/>
              </a:lnSpc>
              <a:buNone/>
            </a:pPr>
            <a:r>
              <a:rPr lang="en-IN" sz="1400" b="1" dirty="0">
                <a:latin typeface="Palatino Linotype" panose="02040502050505030304" pitchFamily="18" charset="0"/>
              </a:rPr>
              <a:t>print(df.info())</a:t>
            </a:r>
          </a:p>
          <a:p>
            <a:pPr marL="152400" indent="0">
              <a:lnSpc>
                <a:spcPct val="170000"/>
              </a:lnSpc>
              <a:buNone/>
            </a:pPr>
            <a:r>
              <a:rPr lang="en-IN" sz="1400" b="1" dirty="0">
                <a:latin typeface="Palatino Linotype" panose="02040502050505030304" pitchFamily="18" charset="0"/>
              </a:rPr>
              <a:t>print(</a:t>
            </a:r>
            <a:r>
              <a:rPr lang="en-IN" sz="1400" b="1" dirty="0" err="1">
                <a:latin typeface="Palatino Linotype" panose="02040502050505030304" pitchFamily="18" charset="0"/>
              </a:rPr>
              <a:t>df.describe</a:t>
            </a:r>
            <a:r>
              <a:rPr lang="en-IN" sz="1400" b="1" dirty="0">
                <a:latin typeface="Palatino Linotype" panose="02040502050505030304" pitchFamily="18" charset="0"/>
              </a:rPr>
              <a:t>())</a:t>
            </a:r>
          </a:p>
          <a:p>
            <a:pPr marL="152400" indent="0">
              <a:lnSpc>
                <a:spcPct val="170000"/>
              </a:lnSpc>
              <a:buNone/>
            </a:pPr>
            <a:r>
              <a:rPr lang="en-IN" sz="1400" b="1" dirty="0" err="1">
                <a:latin typeface="Palatino Linotype" panose="02040502050505030304" pitchFamily="18" charset="0"/>
              </a:rPr>
              <a:t>df.fillna</a:t>
            </a:r>
            <a:r>
              <a:rPr lang="en-IN" sz="1400" b="1" dirty="0">
                <a:latin typeface="Palatino Linotype" panose="02040502050505030304" pitchFamily="18" charset="0"/>
              </a:rPr>
              <a:t>(0, </a:t>
            </a:r>
            <a:r>
              <a:rPr lang="en-IN" sz="1400" b="1" dirty="0" err="1">
                <a:latin typeface="Palatino Linotype" panose="02040502050505030304" pitchFamily="18" charset="0"/>
              </a:rPr>
              <a:t>inplace</a:t>
            </a:r>
            <a:r>
              <a:rPr lang="en-IN" sz="1400" b="1" dirty="0">
                <a:latin typeface="Palatino Linotype" panose="02040502050505030304" pitchFamily="18" charset="0"/>
              </a:rPr>
              <a:t>=True)</a:t>
            </a:r>
          </a:p>
          <a:p>
            <a:pPr marL="152400" indent="0">
              <a:lnSpc>
                <a:spcPct val="170000"/>
              </a:lnSpc>
              <a:buNone/>
            </a:pPr>
            <a:r>
              <a:rPr lang="en-IN" sz="1400" b="1" dirty="0" err="1">
                <a:latin typeface="Palatino Linotype" panose="02040502050505030304" pitchFamily="18" charset="0"/>
              </a:rPr>
              <a:t>afghanistan_data</a:t>
            </a:r>
            <a:r>
              <a:rPr lang="en-IN" sz="1400" b="1" dirty="0">
                <a:latin typeface="Palatino Linotype" panose="02040502050505030304" pitchFamily="18" charset="0"/>
              </a:rPr>
              <a:t> = </a:t>
            </a:r>
            <a:r>
              <a:rPr lang="en-IN" sz="1400" b="1" dirty="0" err="1">
                <a:latin typeface="Palatino Linotype" panose="02040502050505030304" pitchFamily="18" charset="0"/>
              </a:rPr>
              <a:t>df</a:t>
            </a:r>
            <a:r>
              <a:rPr lang="en-IN" sz="1400" b="1" dirty="0">
                <a:latin typeface="Palatino Linotype" panose="02040502050505030304" pitchFamily="18" charset="0"/>
              </a:rPr>
              <a:t>[</a:t>
            </a:r>
            <a:r>
              <a:rPr lang="en-IN" sz="1400" b="1" dirty="0" err="1">
                <a:latin typeface="Palatino Linotype" panose="02040502050505030304" pitchFamily="18" charset="0"/>
              </a:rPr>
              <a:t>df</a:t>
            </a:r>
            <a:r>
              <a:rPr lang="en-IN" sz="1400" b="1" dirty="0">
                <a:latin typeface="Palatino Linotype" panose="02040502050505030304" pitchFamily="18" charset="0"/>
              </a:rPr>
              <a:t>['country'] == 'Afghanistan']</a:t>
            </a:r>
          </a:p>
          <a:p>
            <a:pPr marL="152400" indent="0">
              <a:lnSpc>
                <a:spcPct val="170000"/>
              </a:lnSpc>
              <a:buNone/>
            </a:pPr>
            <a:r>
              <a:rPr lang="en-IN" sz="1400" b="1" dirty="0" err="1">
                <a:latin typeface="Palatino Linotype" panose="02040502050505030304" pitchFamily="18" charset="0"/>
              </a:rPr>
              <a:t>plt.figure</a:t>
            </a:r>
            <a:r>
              <a:rPr lang="en-IN" sz="1400" b="1" dirty="0">
                <a:latin typeface="Palatino Linotype" panose="02040502050505030304" pitchFamily="18" charset="0"/>
              </a:rPr>
              <a:t>(</a:t>
            </a:r>
            <a:r>
              <a:rPr lang="en-IN" sz="1400" b="1" dirty="0" err="1">
                <a:latin typeface="Palatino Linotype" panose="02040502050505030304" pitchFamily="18" charset="0"/>
              </a:rPr>
              <a:t>figsize</a:t>
            </a:r>
            <a:r>
              <a:rPr lang="en-IN" sz="1400" b="1" dirty="0">
                <a:latin typeface="Palatino Linotype" panose="02040502050505030304" pitchFamily="18" charset="0"/>
              </a:rPr>
              <a:t>=(12, 6))</a:t>
            </a:r>
          </a:p>
          <a:p>
            <a:pPr marL="152400" indent="0">
              <a:lnSpc>
                <a:spcPct val="170000"/>
              </a:lnSpc>
              <a:buNone/>
            </a:pPr>
            <a:r>
              <a:rPr lang="en-IN" sz="1400" b="1" dirty="0" err="1">
                <a:latin typeface="Palatino Linotype" panose="02040502050505030304" pitchFamily="18" charset="0"/>
              </a:rPr>
              <a:t>plt.subplot</a:t>
            </a:r>
            <a:r>
              <a:rPr lang="en-IN" sz="1400" b="1" dirty="0">
                <a:latin typeface="Palatino Linotype" panose="02040502050505030304" pitchFamily="18" charset="0"/>
              </a:rPr>
              <a:t>(1, 2, 1)</a:t>
            </a:r>
          </a:p>
          <a:p>
            <a:pPr marL="152400" indent="0">
              <a:lnSpc>
                <a:spcPct val="170000"/>
              </a:lnSpc>
              <a:buNone/>
            </a:pPr>
            <a:r>
              <a:rPr lang="en-IN" sz="1400" b="1" dirty="0" err="1">
                <a:latin typeface="Palatino Linotype" panose="02040502050505030304" pitchFamily="18" charset="0"/>
              </a:rPr>
              <a:t>sns.lineplot</a:t>
            </a:r>
            <a:r>
              <a:rPr lang="en-IN" sz="1400" b="1" dirty="0">
                <a:latin typeface="Palatino Linotype" panose="02040502050505030304" pitchFamily="18" charset="0"/>
              </a:rPr>
              <a:t>(x='date', y='</a:t>
            </a:r>
            <a:r>
              <a:rPr lang="en-IN" sz="1400" b="1" dirty="0" err="1">
                <a:latin typeface="Palatino Linotype" panose="02040502050505030304" pitchFamily="18" charset="0"/>
              </a:rPr>
              <a:t>total_vaccinations</a:t>
            </a:r>
            <a:r>
              <a:rPr lang="en-IN" sz="1400" b="1" dirty="0">
                <a:latin typeface="Palatino Linotype" panose="02040502050505030304" pitchFamily="18" charset="0"/>
              </a:rPr>
              <a:t>', data=</a:t>
            </a:r>
            <a:r>
              <a:rPr lang="en-IN" sz="1400" b="1" dirty="0" err="1">
                <a:latin typeface="Palatino Linotype" panose="02040502050505030304" pitchFamily="18" charset="0"/>
              </a:rPr>
              <a:t>afghanistan_data</a:t>
            </a:r>
            <a:r>
              <a:rPr lang="en-IN" sz="1400" b="1" dirty="0">
                <a:latin typeface="Palatino Linotype" panose="02040502050505030304" pitchFamily="18" charset="0"/>
              </a:rPr>
              <a:t>)</a:t>
            </a:r>
          </a:p>
          <a:p>
            <a:pPr marL="152400" indent="0">
              <a:lnSpc>
                <a:spcPct val="170000"/>
              </a:lnSpc>
              <a:buNone/>
            </a:pPr>
            <a:endParaRPr lang="en-IN" sz="700" b="1" dirty="0">
              <a:latin typeface="Palatino Linotype" panose="02040502050505030304" pitchFamily="18" charset="0"/>
            </a:endParaRPr>
          </a:p>
        </p:txBody>
      </p:sp>
    </p:spTree>
    <p:extLst>
      <p:ext uri="{BB962C8B-B14F-4D97-AF65-F5344CB8AC3E}">
        <p14:creationId xmlns:p14="http://schemas.microsoft.com/office/powerpoint/2010/main" val="3050387529"/>
      </p:ext>
    </p:extLst>
  </p:cSld>
  <p:clrMapOvr>
    <a:masterClrMapping/>
  </p:clrMapOvr>
</p:sld>
</file>

<file path=ppt/theme/theme1.xml><?xml version="1.0" encoding="utf-8"?>
<a:theme xmlns:a="http://schemas.openxmlformats.org/drawingml/2006/main" name="COVID-19 Vaccine Breakthrough by Slidesgo">
  <a:themeElements>
    <a:clrScheme name="Simple Light">
      <a:dk1>
        <a:srgbClr val="FFFFFF"/>
      </a:dk1>
      <a:lt1>
        <a:srgbClr val="EFEFEF"/>
      </a:lt1>
      <a:dk2>
        <a:srgbClr val="F1D4BA"/>
      </a:dk2>
      <a:lt2>
        <a:srgbClr val="DFC4AC"/>
      </a:lt2>
      <a:accent1>
        <a:srgbClr val="85C9D1"/>
      </a:accent1>
      <a:accent2>
        <a:srgbClr val="72A9B0"/>
      </a:accent2>
      <a:accent3>
        <a:srgbClr val="5596AC"/>
      </a:accent3>
      <a:accent4>
        <a:srgbClr val="232E44"/>
      </a:accent4>
      <a:accent5>
        <a:srgbClr val="D98A23"/>
      </a:accent5>
      <a:accent6>
        <a:srgbClr val="342524"/>
      </a:accent6>
      <a:hlink>
        <a:srgbClr val="232E4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TotalTime>
  <Words>977</Words>
  <Application>Microsoft Office PowerPoint</Application>
  <PresentationFormat>On-screen Show (16:9)</PresentationFormat>
  <Paragraphs>124</Paragraphs>
  <Slides>13</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Roboto Condensed</vt:lpstr>
      <vt:lpstr>Nanum Gothic</vt:lpstr>
      <vt:lpstr>Algerian</vt:lpstr>
      <vt:lpstr>Anaheim</vt:lpstr>
      <vt:lpstr>Arial</vt:lpstr>
      <vt:lpstr>Calibri</vt:lpstr>
      <vt:lpstr>Alegreya Sans SC</vt:lpstr>
      <vt:lpstr>Palatino Linotype</vt:lpstr>
      <vt:lpstr>COVID-19 Vaccine Breakthrough by Slidesgo</vt:lpstr>
      <vt:lpstr>PowerPoint Presentation</vt:lpstr>
      <vt:lpstr>Abstract </vt:lpstr>
      <vt:lpstr>Objective</vt:lpstr>
      <vt:lpstr>Design &amp; thinking</vt:lpstr>
      <vt:lpstr>    Data Preprocessing</vt:lpstr>
      <vt:lpstr>  </vt:lpstr>
      <vt:lpstr> </vt:lpstr>
      <vt:lpstr>PowerPoint Presentation</vt:lpstr>
      <vt:lpstr>Program:</vt:lpstr>
      <vt:lpstr>  </vt:lpstr>
      <vt:lpstr>Output:</vt:lpstr>
      <vt:lpstr>PowerPoint Presentation</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 19 VACCINE ANALYSIS</dc:title>
  <dc:creator>vishnu</dc:creator>
  <cp:lastModifiedBy>vishnu k</cp:lastModifiedBy>
  <cp:revision>8</cp:revision>
  <dcterms:modified xsi:type="dcterms:W3CDTF">2023-10-18T15:47:39Z</dcterms:modified>
</cp:coreProperties>
</file>